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288" r:id="rId3"/>
    <p:sldId id="294" r:id="rId4"/>
    <p:sldId id="292" r:id="rId5"/>
    <p:sldId id="295" r:id="rId6"/>
    <p:sldId id="296" r:id="rId7"/>
    <p:sldId id="297" r:id="rId8"/>
    <p:sldId id="298" r:id="rId9"/>
    <p:sldId id="300" r:id="rId10"/>
    <p:sldId id="299" r:id="rId11"/>
    <p:sldId id="301" r:id="rId12"/>
    <p:sldId id="293" r:id="rId13"/>
    <p:sldId id="302" r:id="rId14"/>
    <p:sldId id="289" r:id="rId15"/>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Vanmarcke" initials="KV" lastIdx="10" clrIdx="0">
    <p:extLst>
      <p:ext uri="{19B8F6BF-5375-455C-9EA6-DF929625EA0E}">
        <p15:presenceInfo xmlns:p15="http://schemas.microsoft.com/office/powerpoint/2012/main" userId="S-1-5-21-1177238915-1284227242-1801674531-1753" providerId="AD"/>
      </p:ext>
    </p:extLst>
  </p:cmAuthor>
  <p:cmAuthor id="2" name="ndp" initials="n" lastIdx="6" clrIdx="1">
    <p:extLst>
      <p:ext uri="{19B8F6BF-5375-455C-9EA6-DF929625EA0E}">
        <p15:presenceInfo xmlns:p15="http://schemas.microsoft.com/office/powerpoint/2012/main" userId="S-1-5-21-1177238915-1284227242-1801674531-11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514" autoAdjust="0"/>
  </p:normalViewPr>
  <p:slideViewPr>
    <p:cSldViewPr>
      <p:cViewPr varScale="1">
        <p:scale>
          <a:sx n="68" d="100"/>
          <a:sy n="68" d="100"/>
        </p:scale>
        <p:origin x="203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6-01T13:39:03" idx="10">
    <p:pos x="10" y="10"/>
    <p:text>over het algemeen vind ik het vaak veel tekst op de slide en zou ik persoonlijk met iets meer visuele foto's, grafieken, afbeeldingen werken en de tekst die leerkrachten moeten overbrengen zou ik dan in de notities toevoegen.</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DC93EE-1F63-43CD-BE4D-8457CC0F6BB6}" type="datetimeFigureOut">
              <a:rPr lang="nl-NL" smtClean="0"/>
              <a:pPr/>
              <a:t>21-8-2017</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31A545-067C-4A92-99D8-443EAAB75D40}" type="slidenum">
              <a:rPr lang="nl-NL" smtClean="0"/>
              <a:pPr/>
              <a:t>‹nr.›</a:t>
            </a:fld>
            <a:endParaRPr lang="nl-NL"/>
          </a:p>
        </p:txBody>
      </p:sp>
    </p:spTree>
    <p:extLst>
      <p:ext uri="{BB962C8B-B14F-4D97-AF65-F5344CB8AC3E}">
        <p14:creationId xmlns:p14="http://schemas.microsoft.com/office/powerpoint/2010/main" val="4087190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B662CD-B8D9-4780-8C66-AC554E938D7B}" type="datetimeFigureOut">
              <a:rPr lang="nl-BE" smtClean="0"/>
              <a:pPr/>
              <a:t>21/08/2017</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4ABFF5-5FFB-401C-AF95-265370713AE1}" type="slidenum">
              <a:rPr lang="nl-BE" smtClean="0"/>
              <a:pPr/>
              <a:t>‹nr.›</a:t>
            </a:fld>
            <a:endParaRPr lang="nl-BE"/>
          </a:p>
        </p:txBody>
      </p:sp>
    </p:spTree>
    <p:extLst>
      <p:ext uri="{BB962C8B-B14F-4D97-AF65-F5344CB8AC3E}">
        <p14:creationId xmlns:p14="http://schemas.microsoft.com/office/powerpoint/2010/main" val="1172919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Kies ofwel het profiel van Matthias of</a:t>
            </a:r>
            <a:r>
              <a:rPr lang="nl-BE" baseline="0" dirty="0" smtClean="0"/>
              <a:t> van Isa om te bespreken</a:t>
            </a:r>
            <a:endParaRPr lang="nl-BE" dirty="0"/>
          </a:p>
        </p:txBody>
      </p:sp>
      <p:sp>
        <p:nvSpPr>
          <p:cNvPr id="4" name="Tijdelijke aanduiding voor dianummer 3"/>
          <p:cNvSpPr>
            <a:spLocks noGrp="1"/>
          </p:cNvSpPr>
          <p:nvPr>
            <p:ph type="sldNum" sz="quarter" idx="10"/>
          </p:nvPr>
        </p:nvSpPr>
        <p:spPr/>
        <p:txBody>
          <a:bodyPr/>
          <a:lstStyle/>
          <a:p>
            <a:fld id="{C64ABFF5-5FFB-401C-AF95-265370713AE1}" type="slidenum">
              <a:rPr lang="nl-BE" smtClean="0"/>
              <a:pPr/>
              <a:t>2</a:t>
            </a:fld>
            <a:endParaRPr lang="nl-BE"/>
          </a:p>
        </p:txBody>
      </p:sp>
    </p:spTree>
    <p:extLst>
      <p:ext uri="{BB962C8B-B14F-4D97-AF65-F5344CB8AC3E}">
        <p14:creationId xmlns:p14="http://schemas.microsoft.com/office/powerpoint/2010/main" val="1896948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64ABFF5-5FFB-401C-AF95-265370713AE1}" type="slidenum">
              <a:rPr lang="nl-BE" smtClean="0"/>
              <a:pPr/>
              <a:t>4</a:t>
            </a:fld>
            <a:endParaRPr lang="nl-BE"/>
          </a:p>
        </p:txBody>
      </p:sp>
    </p:spTree>
    <p:extLst>
      <p:ext uri="{BB962C8B-B14F-4D97-AF65-F5344CB8AC3E}">
        <p14:creationId xmlns:p14="http://schemas.microsoft.com/office/powerpoint/2010/main" val="1134102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64ABFF5-5FFB-401C-AF95-265370713AE1}" type="slidenum">
              <a:rPr lang="nl-BE" smtClean="0"/>
              <a:pPr/>
              <a:t>12</a:t>
            </a:fld>
            <a:endParaRPr lang="nl-BE"/>
          </a:p>
        </p:txBody>
      </p:sp>
    </p:spTree>
    <p:extLst>
      <p:ext uri="{BB962C8B-B14F-4D97-AF65-F5344CB8AC3E}">
        <p14:creationId xmlns:p14="http://schemas.microsoft.com/office/powerpoint/2010/main" val="3061381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64ABFF5-5FFB-401C-AF95-265370713AE1}" type="slidenum">
              <a:rPr lang="nl-BE" smtClean="0"/>
              <a:pPr/>
              <a:t>13</a:t>
            </a:fld>
            <a:endParaRPr lang="nl-BE"/>
          </a:p>
        </p:txBody>
      </p:sp>
    </p:spTree>
    <p:extLst>
      <p:ext uri="{BB962C8B-B14F-4D97-AF65-F5344CB8AC3E}">
        <p14:creationId xmlns:p14="http://schemas.microsoft.com/office/powerpoint/2010/main" val="219234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http://www.istockphoto.com/be/vectoriel/legalize-cannabis-card-gm607459548-104073533</a:t>
            </a:r>
            <a:endParaRPr lang="nl-BE" dirty="0"/>
          </a:p>
        </p:txBody>
      </p:sp>
      <p:sp>
        <p:nvSpPr>
          <p:cNvPr id="4" name="Tijdelijke aanduiding voor dianummer 3"/>
          <p:cNvSpPr>
            <a:spLocks noGrp="1"/>
          </p:cNvSpPr>
          <p:nvPr>
            <p:ph type="sldNum" sz="quarter" idx="10"/>
          </p:nvPr>
        </p:nvSpPr>
        <p:spPr/>
        <p:txBody>
          <a:bodyPr/>
          <a:lstStyle/>
          <a:p>
            <a:fld id="{C64ABFF5-5FFB-401C-AF95-265370713AE1}" type="slidenum">
              <a:rPr lang="nl-BE" smtClean="0"/>
              <a:pPr/>
              <a:t>14</a:t>
            </a:fld>
            <a:endParaRPr lang="nl-BE"/>
          </a:p>
        </p:txBody>
      </p:sp>
    </p:spTree>
    <p:extLst>
      <p:ext uri="{BB962C8B-B14F-4D97-AF65-F5344CB8AC3E}">
        <p14:creationId xmlns:p14="http://schemas.microsoft.com/office/powerpoint/2010/main" val="2490934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p>
            <a:fld id="{5E92AAF6-ADBF-473D-8AEB-6249DF9E3E39}" type="datetimeFigureOut">
              <a:rPr lang="nl-BE" smtClean="0"/>
              <a:pPr/>
              <a:t>21/08/2017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CF33980-9CBB-4FF5-93A9-1590CB782079}" type="slidenum">
              <a:rPr lang="nl-BE" smtClean="0"/>
              <a:pPr/>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5E92AAF6-ADBF-473D-8AEB-6249DF9E3E39}" type="datetimeFigureOut">
              <a:rPr lang="nl-BE" smtClean="0"/>
              <a:pPr/>
              <a:t>21/08/2017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CF33980-9CBB-4FF5-93A9-1590CB782079}" type="slidenum">
              <a:rPr lang="nl-BE" smtClean="0"/>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5E92AAF6-ADBF-473D-8AEB-6249DF9E3E39}" type="datetimeFigureOut">
              <a:rPr lang="nl-BE" smtClean="0"/>
              <a:pPr/>
              <a:t>21/08/2017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CF33980-9CBB-4FF5-93A9-1590CB782079}" type="slidenum">
              <a:rPr lang="nl-BE" smtClean="0"/>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5E92AAF6-ADBF-473D-8AEB-6249DF9E3E39}" type="datetimeFigureOut">
              <a:rPr lang="nl-BE" smtClean="0"/>
              <a:pPr/>
              <a:t>21/08/2017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CF33980-9CBB-4FF5-93A9-1590CB782079}" type="slidenum">
              <a:rPr lang="nl-BE" smtClean="0"/>
              <a:pPr/>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5E92AAF6-ADBF-473D-8AEB-6249DF9E3E39}" type="datetimeFigureOut">
              <a:rPr lang="nl-BE" smtClean="0"/>
              <a:pPr/>
              <a:t>21/08/2017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CF33980-9CBB-4FF5-93A9-1590CB782079}" type="slidenum">
              <a:rPr lang="nl-BE" smtClean="0"/>
              <a:pPr/>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5E92AAF6-ADBF-473D-8AEB-6249DF9E3E39}" type="datetimeFigureOut">
              <a:rPr lang="nl-BE" smtClean="0"/>
              <a:pPr/>
              <a:t>21/08/2017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CF33980-9CBB-4FF5-93A9-1590CB782079}" type="slidenum">
              <a:rPr lang="nl-BE" smtClean="0"/>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5E92AAF6-ADBF-473D-8AEB-6249DF9E3E39}" type="datetimeFigureOut">
              <a:rPr lang="nl-BE" smtClean="0"/>
              <a:pPr/>
              <a:t>21/08/2017</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BCF33980-9CBB-4FF5-93A9-1590CB782079}" type="slidenum">
              <a:rPr lang="nl-BE" smtClean="0"/>
              <a:pPr/>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5E92AAF6-ADBF-473D-8AEB-6249DF9E3E39}" type="datetimeFigureOut">
              <a:rPr lang="nl-BE" smtClean="0"/>
              <a:pPr/>
              <a:t>21/08/2017</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BCF33980-9CBB-4FF5-93A9-1590CB782079}" type="slidenum">
              <a:rPr lang="nl-BE" smtClean="0"/>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E92AAF6-ADBF-473D-8AEB-6249DF9E3E39}" type="datetimeFigureOut">
              <a:rPr lang="nl-BE" smtClean="0"/>
              <a:pPr/>
              <a:t>21/08/2017</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BCF33980-9CBB-4FF5-93A9-1590CB782079}" type="slidenum">
              <a:rPr lang="nl-BE" smtClean="0"/>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E92AAF6-ADBF-473D-8AEB-6249DF9E3E39}" type="datetimeFigureOut">
              <a:rPr lang="nl-BE" smtClean="0"/>
              <a:pPr/>
              <a:t>21/08/2017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CF33980-9CBB-4FF5-93A9-1590CB782079}" type="slidenum">
              <a:rPr lang="nl-BE" smtClean="0"/>
              <a:pPr/>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E92AAF6-ADBF-473D-8AEB-6249DF9E3E39}" type="datetimeFigureOut">
              <a:rPr lang="nl-BE" smtClean="0"/>
              <a:pPr/>
              <a:t>21/08/2017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CF33980-9CBB-4FF5-93A9-1590CB782079}" type="slidenum">
              <a:rPr lang="nl-BE" smtClean="0"/>
              <a:pPr/>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2AAF6-ADBF-473D-8AEB-6249DF9E3E39}" type="datetimeFigureOut">
              <a:rPr lang="nl-BE" smtClean="0"/>
              <a:pPr/>
              <a:t>21/08/2017</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F33980-9CBB-4FF5-93A9-1590CB782079}" type="slidenum">
              <a:rPr lang="nl-BE" smtClean="0"/>
              <a:pPr/>
              <a:t>‹nr.›</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5" descr="template_voor.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a:xfrm>
            <a:off x="467544" y="2060848"/>
            <a:ext cx="8229600" cy="2376264"/>
          </a:xfrm>
        </p:spPr>
        <p:txBody>
          <a:bodyPr>
            <a:noAutofit/>
          </a:bodyPr>
          <a:lstStyle/>
          <a:p>
            <a:r>
              <a:rPr lang="nl-BE" sz="8000" b="1" dirty="0" smtClean="0">
                <a:solidFill>
                  <a:schemeClr val="bg1"/>
                </a:solidFill>
              </a:rPr>
              <a:t>I like…</a:t>
            </a:r>
            <a:endParaRPr lang="nl-BE" sz="8000" b="1" dirty="0">
              <a:solidFill>
                <a:schemeClr val="bg1"/>
              </a:solidFill>
            </a:endParaRPr>
          </a:p>
        </p:txBody>
      </p:sp>
      <p:pic>
        <p:nvPicPr>
          <p:cNvPr id="1027" name="Picture 3"/>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51520" y="260648"/>
            <a:ext cx="2738935" cy="50405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rotWithShape="1">
          <a:blip r:embed="rId2"/>
          <a:srcRect t="34294" b="25586"/>
          <a:stretch/>
        </p:blipFill>
        <p:spPr>
          <a:xfrm>
            <a:off x="0" y="-27384"/>
            <a:ext cx="9143999" cy="6871603"/>
          </a:xfrm>
          <a:prstGeom prst="rect">
            <a:avLst/>
          </a:prstGeom>
        </p:spPr>
      </p:pic>
    </p:spTree>
    <p:extLst>
      <p:ext uri="{BB962C8B-B14F-4D97-AF65-F5344CB8AC3E}">
        <p14:creationId xmlns:p14="http://schemas.microsoft.com/office/powerpoint/2010/main" val="1450592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rotWithShape="1">
          <a:blip r:embed="rId2"/>
          <a:srcRect b="54884"/>
          <a:stretch/>
        </p:blipFill>
        <p:spPr>
          <a:xfrm>
            <a:off x="-39357" y="-842467"/>
            <a:ext cx="9165457" cy="7728889"/>
          </a:xfrm>
          <a:prstGeom prst="rect">
            <a:avLst/>
          </a:prstGeom>
        </p:spPr>
      </p:pic>
    </p:spTree>
    <p:extLst>
      <p:ext uri="{BB962C8B-B14F-4D97-AF65-F5344CB8AC3E}">
        <p14:creationId xmlns:p14="http://schemas.microsoft.com/office/powerpoint/2010/main" val="2594559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7" descr="template.jpg"/>
          <p:cNvPicPr>
            <a:picLocks noChangeAspect="1"/>
          </p:cNvPicPr>
          <p:nvPr/>
        </p:nvPicPr>
        <p:blipFill>
          <a:blip r:embed="rId3" cstate="print"/>
          <a:srcRect/>
          <a:stretch>
            <a:fillRect/>
          </a:stretch>
        </p:blipFill>
        <p:spPr>
          <a:xfrm>
            <a:off x="0" y="0"/>
            <a:ext cx="9144000" cy="6858000"/>
          </a:xfrm>
          <a:prstGeom prst="rect">
            <a:avLst/>
          </a:prstGeom>
        </p:spPr>
      </p:pic>
      <p:sp>
        <p:nvSpPr>
          <p:cNvPr id="2" name="Titel 1"/>
          <p:cNvSpPr>
            <a:spLocks noGrp="1"/>
          </p:cNvSpPr>
          <p:nvPr>
            <p:ph type="title"/>
          </p:nvPr>
        </p:nvSpPr>
        <p:spPr/>
        <p:txBody>
          <a:bodyPr/>
          <a:lstStyle/>
          <a:p>
            <a:endParaRPr lang="nl-NL"/>
          </a:p>
        </p:txBody>
      </p:sp>
      <p:sp>
        <p:nvSpPr>
          <p:cNvPr id="7" name="Tijdelijke aanduiding voor inhoud 6"/>
          <p:cNvSpPr>
            <a:spLocks noGrp="1"/>
          </p:cNvSpPr>
          <p:nvPr>
            <p:ph idx="1"/>
          </p:nvPr>
        </p:nvSpPr>
        <p:spPr/>
        <p:txBody>
          <a:bodyPr>
            <a:normAutofit/>
          </a:bodyPr>
          <a:lstStyle/>
          <a:p>
            <a:r>
              <a:rPr lang="nl-BE" dirty="0"/>
              <a:t>Had je dit verwacht? </a:t>
            </a:r>
            <a:endParaRPr lang="nl-BE" dirty="0" smtClean="0"/>
          </a:p>
          <a:p>
            <a:r>
              <a:rPr lang="nl-BE" dirty="0" smtClean="0"/>
              <a:t>Had </a:t>
            </a:r>
            <a:r>
              <a:rPr lang="nl-BE" dirty="0"/>
              <a:t>je vooroordelen? </a:t>
            </a:r>
            <a:endParaRPr lang="nl-BE" dirty="0" smtClean="0"/>
          </a:p>
          <a:p>
            <a:r>
              <a:rPr lang="nl-BE" dirty="0" smtClean="0"/>
              <a:t>Hoe </a:t>
            </a:r>
            <a:r>
              <a:rPr lang="nl-BE" dirty="0"/>
              <a:t>zou je nu tegenover deze persoon staan?</a:t>
            </a:r>
          </a:p>
          <a:p>
            <a:r>
              <a:rPr lang="nl-BE" dirty="0" smtClean="0"/>
              <a:t>Heb </a:t>
            </a:r>
            <a:r>
              <a:rPr lang="nl-BE" dirty="0"/>
              <a:t>je zelf al meegemaakt dat iemand op Facebook (of een ander online platform) anders was dan je verwachtte? In positieve of negatieve zin? </a:t>
            </a:r>
          </a:p>
        </p:txBody>
      </p:sp>
      <p:pic>
        <p:nvPicPr>
          <p:cNvPr id="6" name="Picture 3"/>
          <p:cNvPicPr>
            <a:picLocks noChangeAspect="1" noChangeArrowheads="1"/>
          </p:cNvPicPr>
          <p:nvPr/>
        </p:nvPicPr>
        <p:blipFill>
          <a:blip r:embed="rId4" cstate="print">
            <a:clrChange>
              <a:clrFrom>
                <a:srgbClr val="FEFEFE"/>
              </a:clrFrom>
              <a:clrTo>
                <a:srgbClr val="FEFEFE">
                  <a:alpha val="0"/>
                </a:srgbClr>
              </a:clrTo>
            </a:clrChange>
            <a:duotone>
              <a:schemeClr val="bg2">
                <a:shade val="45000"/>
                <a:satMod val="135000"/>
              </a:schemeClr>
              <a:prstClr val="white"/>
            </a:duotone>
          </a:blip>
          <a:srcRect r="42161"/>
          <a:stretch>
            <a:fillRect/>
          </a:stretch>
        </p:blipFill>
        <p:spPr bwMode="auto">
          <a:xfrm>
            <a:off x="7380312" y="6237312"/>
            <a:ext cx="1584176" cy="504056"/>
          </a:xfrm>
          <a:prstGeom prst="rect">
            <a:avLst/>
          </a:prstGeom>
          <a:noFill/>
          <a:ln w="9525">
            <a:noFill/>
            <a:miter lim="800000"/>
            <a:headEnd/>
            <a:tailEnd/>
          </a:ln>
        </p:spPr>
      </p:pic>
    </p:spTree>
    <p:extLst>
      <p:ext uri="{BB962C8B-B14F-4D97-AF65-F5344CB8AC3E}">
        <p14:creationId xmlns:p14="http://schemas.microsoft.com/office/powerpoint/2010/main" val="3402718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7" descr="template.jpg"/>
          <p:cNvPicPr>
            <a:picLocks noChangeAspect="1"/>
          </p:cNvPicPr>
          <p:nvPr/>
        </p:nvPicPr>
        <p:blipFill>
          <a:blip r:embed="rId3" cstate="print"/>
          <a:srcRect/>
          <a:stretch>
            <a:fillRect/>
          </a:stretch>
        </p:blipFill>
        <p:spPr>
          <a:xfrm>
            <a:off x="0" y="0"/>
            <a:ext cx="9144000" cy="6858000"/>
          </a:xfrm>
          <a:prstGeom prst="rect">
            <a:avLst/>
          </a:prstGeom>
        </p:spPr>
      </p:pic>
      <p:sp>
        <p:nvSpPr>
          <p:cNvPr id="7" name="Tijdelijke aanduiding voor inhoud 6"/>
          <p:cNvSpPr>
            <a:spLocks noGrp="1"/>
          </p:cNvSpPr>
          <p:nvPr>
            <p:ph idx="1"/>
          </p:nvPr>
        </p:nvSpPr>
        <p:spPr/>
        <p:txBody>
          <a:bodyPr/>
          <a:lstStyle/>
          <a:p>
            <a:r>
              <a:rPr lang="nl-BE" dirty="0"/>
              <a:t>Wat denk je over het alcoholgebruik van deze persoon?</a:t>
            </a:r>
          </a:p>
          <a:p>
            <a:r>
              <a:rPr lang="nl-BE" dirty="0" smtClean="0"/>
              <a:t>Zou </a:t>
            </a:r>
            <a:r>
              <a:rPr lang="nl-BE" dirty="0"/>
              <a:t>je dit gedrag door de vingers zien, mocht je erg verliefd zijn?</a:t>
            </a:r>
          </a:p>
          <a:p>
            <a:r>
              <a:rPr lang="nl-BE" dirty="0"/>
              <a:t>Hoe zou je reageren mocht dit gebeuren op je lief zijn/haar profiel? Hoe baken je je grenzen af?</a:t>
            </a:r>
          </a:p>
          <a:p>
            <a:endParaRPr lang="nl-BE" dirty="0"/>
          </a:p>
          <a:p>
            <a:endParaRPr lang="nl-NL" dirty="0"/>
          </a:p>
        </p:txBody>
      </p:sp>
      <p:pic>
        <p:nvPicPr>
          <p:cNvPr id="6" name="Picture 3"/>
          <p:cNvPicPr>
            <a:picLocks noChangeAspect="1" noChangeArrowheads="1"/>
          </p:cNvPicPr>
          <p:nvPr/>
        </p:nvPicPr>
        <p:blipFill>
          <a:blip r:embed="rId4" cstate="print">
            <a:clrChange>
              <a:clrFrom>
                <a:srgbClr val="FEFEFE"/>
              </a:clrFrom>
              <a:clrTo>
                <a:srgbClr val="FEFEFE">
                  <a:alpha val="0"/>
                </a:srgbClr>
              </a:clrTo>
            </a:clrChange>
            <a:duotone>
              <a:schemeClr val="bg2">
                <a:shade val="45000"/>
                <a:satMod val="135000"/>
              </a:schemeClr>
              <a:prstClr val="white"/>
            </a:duotone>
          </a:blip>
          <a:srcRect r="42161"/>
          <a:stretch>
            <a:fillRect/>
          </a:stretch>
        </p:blipFill>
        <p:spPr bwMode="auto">
          <a:xfrm>
            <a:off x="7380312" y="6237312"/>
            <a:ext cx="1584176" cy="504056"/>
          </a:xfrm>
          <a:prstGeom prst="rect">
            <a:avLst/>
          </a:prstGeom>
          <a:noFill/>
          <a:ln w="9525">
            <a:noFill/>
            <a:miter lim="800000"/>
            <a:headEnd/>
            <a:tailEnd/>
          </a:ln>
        </p:spPr>
      </p:pic>
    </p:spTree>
    <p:extLst>
      <p:ext uri="{BB962C8B-B14F-4D97-AF65-F5344CB8AC3E}">
        <p14:creationId xmlns:p14="http://schemas.microsoft.com/office/powerpoint/2010/main" val="1221268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7" descr="template.jpg"/>
          <p:cNvPicPr>
            <a:picLocks noChangeAspect="1"/>
          </p:cNvPicPr>
          <p:nvPr/>
        </p:nvPicPr>
        <p:blipFill>
          <a:blip r:embed="rId3" cstate="print"/>
          <a:srcRect/>
          <a:stretch>
            <a:fillRect/>
          </a:stretch>
        </p:blipFill>
        <p:spPr>
          <a:xfrm>
            <a:off x="0" y="0"/>
            <a:ext cx="9144000" cy="6858000"/>
          </a:xfrm>
          <a:prstGeom prst="rect">
            <a:avLst/>
          </a:prstGeom>
        </p:spPr>
      </p:pic>
      <p:sp>
        <p:nvSpPr>
          <p:cNvPr id="2" name="Titel 1"/>
          <p:cNvSpPr>
            <a:spLocks noGrp="1"/>
          </p:cNvSpPr>
          <p:nvPr>
            <p:ph type="title"/>
          </p:nvPr>
        </p:nvSpPr>
        <p:spPr/>
        <p:txBody>
          <a:bodyPr>
            <a:normAutofit/>
          </a:bodyPr>
          <a:lstStyle/>
          <a:p>
            <a:r>
              <a:rPr lang="nl-BE" dirty="0" smtClean="0"/>
              <a:t>…</a:t>
            </a:r>
            <a:endParaRPr lang="nl-NL" dirty="0"/>
          </a:p>
        </p:txBody>
      </p:sp>
      <p:sp>
        <p:nvSpPr>
          <p:cNvPr id="5" name="Tijdelijke aanduiding voor tekst 4"/>
          <p:cNvSpPr>
            <a:spLocks noGrp="1"/>
          </p:cNvSpPr>
          <p:nvPr>
            <p:ph type="body" idx="1"/>
          </p:nvPr>
        </p:nvSpPr>
        <p:spPr/>
        <p:txBody>
          <a:bodyPr/>
          <a:lstStyle/>
          <a:p>
            <a:endParaRPr lang="nl-NL"/>
          </a:p>
        </p:txBody>
      </p:sp>
      <p:sp>
        <p:nvSpPr>
          <p:cNvPr id="9" name="Tijdelijke aanduiding voor inhoud 8"/>
          <p:cNvSpPr>
            <a:spLocks noGrp="1"/>
          </p:cNvSpPr>
          <p:nvPr>
            <p:ph sz="half" idx="2"/>
          </p:nvPr>
        </p:nvSpPr>
        <p:spPr/>
        <p:txBody>
          <a:bodyPr/>
          <a:lstStyle/>
          <a:p>
            <a:endParaRPr lang="nl-NL"/>
          </a:p>
        </p:txBody>
      </p:sp>
      <p:sp>
        <p:nvSpPr>
          <p:cNvPr id="10" name="Tijdelijke aanduiding voor tekst 9"/>
          <p:cNvSpPr>
            <a:spLocks noGrp="1"/>
          </p:cNvSpPr>
          <p:nvPr>
            <p:ph type="body" sz="quarter" idx="3"/>
          </p:nvPr>
        </p:nvSpPr>
        <p:spPr>
          <a:xfrm>
            <a:off x="4845935" y="116632"/>
            <a:ext cx="4118554" cy="6120680"/>
          </a:xfrm>
        </p:spPr>
        <p:txBody>
          <a:bodyPr>
            <a:noAutofit/>
          </a:bodyPr>
          <a:lstStyle/>
          <a:p>
            <a:r>
              <a:rPr lang="nl-BE" sz="2800" b="0" dirty="0"/>
              <a:t>Stel dat je deze foto op een </a:t>
            </a:r>
            <a:r>
              <a:rPr lang="nl-BE" sz="2800" b="0" dirty="0" smtClean="0"/>
              <a:t>profiel van een onbekende </a:t>
            </a:r>
            <a:r>
              <a:rPr lang="nl-BE" sz="2800" b="0" dirty="0"/>
              <a:t>ziet </a:t>
            </a:r>
            <a:r>
              <a:rPr lang="nl-BE" sz="2800" b="0" dirty="0" smtClean="0"/>
              <a:t>verschijnen… </a:t>
            </a:r>
          </a:p>
          <a:p>
            <a:pPr marL="457200" indent="-457200">
              <a:buFont typeface="Arial" panose="020B0604020202020204" pitchFamily="34" charset="0"/>
              <a:buChar char="•"/>
            </a:pPr>
            <a:r>
              <a:rPr lang="nl-BE" sz="2800" b="0" dirty="0" smtClean="0"/>
              <a:t>Wat </a:t>
            </a:r>
            <a:r>
              <a:rPr lang="nl-BE" sz="2800" b="0" dirty="0"/>
              <a:t>zou denken mocht je dit op iemands profiel zien verschijnen? </a:t>
            </a:r>
          </a:p>
          <a:p>
            <a:pPr marL="457200" indent="-457200">
              <a:buFont typeface="Arial" panose="020B0604020202020204" pitchFamily="34" charset="0"/>
              <a:buChar char="•"/>
            </a:pPr>
            <a:r>
              <a:rPr lang="nl-BE" sz="2800" b="0" dirty="0"/>
              <a:t>Verschijnt er soms wat over drinken op Facebook? Wat met blowen?</a:t>
            </a:r>
          </a:p>
          <a:p>
            <a:pPr marL="457200" indent="-457200">
              <a:buFont typeface="Arial" panose="020B0604020202020204" pitchFamily="34" charset="0"/>
              <a:buChar char="•"/>
            </a:pPr>
            <a:endParaRPr lang="nl-NL" sz="3200" b="0" dirty="0"/>
          </a:p>
        </p:txBody>
      </p:sp>
      <p:pic>
        <p:nvPicPr>
          <p:cNvPr id="6" name="Picture 3"/>
          <p:cNvPicPr>
            <a:picLocks noChangeAspect="1" noChangeArrowheads="1"/>
          </p:cNvPicPr>
          <p:nvPr/>
        </p:nvPicPr>
        <p:blipFill>
          <a:blip r:embed="rId4" cstate="print">
            <a:clrChange>
              <a:clrFrom>
                <a:srgbClr val="FEFEFE"/>
              </a:clrFrom>
              <a:clrTo>
                <a:srgbClr val="FEFEFE">
                  <a:alpha val="0"/>
                </a:srgbClr>
              </a:clrTo>
            </a:clrChange>
            <a:duotone>
              <a:schemeClr val="bg2">
                <a:shade val="45000"/>
                <a:satMod val="135000"/>
              </a:schemeClr>
              <a:prstClr val="white"/>
            </a:duotone>
          </a:blip>
          <a:srcRect r="42161"/>
          <a:stretch>
            <a:fillRect/>
          </a:stretch>
        </p:blipFill>
        <p:spPr bwMode="auto">
          <a:xfrm>
            <a:off x="7380312" y="6237312"/>
            <a:ext cx="1584176" cy="504056"/>
          </a:xfrm>
          <a:prstGeom prst="rect">
            <a:avLst/>
          </a:prstGeom>
          <a:noFill/>
          <a:ln w="9525">
            <a:noFill/>
            <a:miter lim="800000"/>
            <a:headEnd/>
            <a:tailEnd/>
          </a:ln>
        </p:spPr>
      </p:pic>
      <p:pic>
        <p:nvPicPr>
          <p:cNvPr id="3" name="Afbeelding 2"/>
          <p:cNvPicPr>
            <a:picLocks noChangeAspect="1"/>
          </p:cNvPicPr>
          <p:nvPr/>
        </p:nvPicPr>
        <p:blipFill>
          <a:blip r:embed="rId5"/>
          <a:stretch>
            <a:fillRect/>
          </a:stretch>
        </p:blipFill>
        <p:spPr>
          <a:xfrm>
            <a:off x="198141" y="342528"/>
            <a:ext cx="4647793" cy="6172944"/>
          </a:xfrm>
          <a:prstGeom prst="rect">
            <a:avLst/>
          </a:prstGeom>
        </p:spPr>
      </p:pic>
    </p:spTree>
    <p:extLst>
      <p:ext uri="{BB962C8B-B14F-4D97-AF65-F5344CB8AC3E}">
        <p14:creationId xmlns:p14="http://schemas.microsoft.com/office/powerpoint/2010/main" val="3299174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7" descr="template.jpg"/>
          <p:cNvPicPr>
            <a:picLocks noChangeAspect="1"/>
          </p:cNvPicPr>
          <p:nvPr/>
        </p:nvPicPr>
        <p:blipFill>
          <a:blip r:embed="rId3" cstate="print"/>
          <a:srcRect/>
          <a:stretch>
            <a:fillRect/>
          </a:stretch>
        </p:blipFill>
        <p:spPr>
          <a:xfrm>
            <a:off x="0" y="0"/>
            <a:ext cx="9144000" cy="6858000"/>
          </a:xfrm>
          <a:prstGeom prst="rect">
            <a:avLst/>
          </a:prstGeom>
        </p:spPr>
      </p:pic>
      <p:sp>
        <p:nvSpPr>
          <p:cNvPr id="2" name="Titel 1"/>
          <p:cNvSpPr>
            <a:spLocks noGrp="1"/>
          </p:cNvSpPr>
          <p:nvPr>
            <p:ph type="title"/>
          </p:nvPr>
        </p:nvSpPr>
        <p:spPr/>
        <p:txBody>
          <a:bodyPr/>
          <a:lstStyle/>
          <a:p>
            <a:endParaRPr lang="nl-NL"/>
          </a:p>
        </p:txBody>
      </p:sp>
      <p:sp>
        <p:nvSpPr>
          <p:cNvPr id="7" name="Tijdelijke aanduiding voor inhoud 6"/>
          <p:cNvSpPr>
            <a:spLocks noGrp="1"/>
          </p:cNvSpPr>
          <p:nvPr>
            <p:ph idx="1"/>
          </p:nvPr>
        </p:nvSpPr>
        <p:spPr/>
        <p:txBody>
          <a:bodyPr/>
          <a:lstStyle/>
          <a:p>
            <a:endParaRPr lang="nl-NL" dirty="0"/>
          </a:p>
        </p:txBody>
      </p:sp>
      <p:pic>
        <p:nvPicPr>
          <p:cNvPr id="6" name="Picture 3"/>
          <p:cNvPicPr>
            <a:picLocks noChangeAspect="1" noChangeArrowheads="1"/>
          </p:cNvPicPr>
          <p:nvPr/>
        </p:nvPicPr>
        <p:blipFill>
          <a:blip r:embed="rId4" cstate="print">
            <a:clrChange>
              <a:clrFrom>
                <a:srgbClr val="FEFEFE"/>
              </a:clrFrom>
              <a:clrTo>
                <a:srgbClr val="FEFEFE">
                  <a:alpha val="0"/>
                </a:srgbClr>
              </a:clrTo>
            </a:clrChange>
            <a:duotone>
              <a:schemeClr val="bg2">
                <a:shade val="45000"/>
                <a:satMod val="135000"/>
              </a:schemeClr>
              <a:prstClr val="white"/>
            </a:duotone>
          </a:blip>
          <a:srcRect r="42161"/>
          <a:stretch>
            <a:fillRect/>
          </a:stretch>
        </p:blipFill>
        <p:spPr bwMode="auto">
          <a:xfrm>
            <a:off x="7380312" y="6237312"/>
            <a:ext cx="1584176" cy="504056"/>
          </a:xfrm>
          <a:prstGeom prst="rect">
            <a:avLst/>
          </a:prstGeom>
          <a:noFill/>
          <a:ln w="9525">
            <a:noFill/>
            <a:miter lim="800000"/>
            <a:headEnd/>
            <a:tailEnd/>
          </a:ln>
        </p:spPr>
      </p:pic>
      <p:pic>
        <p:nvPicPr>
          <p:cNvPr id="9" name="Afbeelding 8"/>
          <p:cNvPicPr>
            <a:picLocks noChangeAspect="1"/>
          </p:cNvPicPr>
          <p:nvPr/>
        </p:nvPicPr>
        <p:blipFill>
          <a:blip r:embed="rId5"/>
          <a:stretch>
            <a:fillRect/>
          </a:stretch>
        </p:blipFill>
        <p:spPr>
          <a:xfrm>
            <a:off x="1" y="-34222"/>
            <a:ext cx="9144000" cy="6892222"/>
          </a:xfrm>
          <a:prstGeom prst="rect">
            <a:avLst/>
          </a:prstGeom>
        </p:spPr>
      </p:pic>
    </p:spTree>
    <p:extLst>
      <p:ext uri="{BB962C8B-B14F-4D97-AF65-F5344CB8AC3E}">
        <p14:creationId xmlns:p14="http://schemas.microsoft.com/office/powerpoint/2010/main" val="1458473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0" y="0"/>
            <a:ext cx="9143999" cy="8565601"/>
          </a:xfrm>
          <a:prstGeom prst="rect">
            <a:avLst/>
          </a:prstGeom>
        </p:spPr>
      </p:pic>
    </p:spTree>
    <p:extLst>
      <p:ext uri="{BB962C8B-B14F-4D97-AF65-F5344CB8AC3E}">
        <p14:creationId xmlns:p14="http://schemas.microsoft.com/office/powerpoint/2010/main" val="1234941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7" descr="template.jpg"/>
          <p:cNvPicPr>
            <a:picLocks noChangeAspect="1"/>
          </p:cNvPicPr>
          <p:nvPr/>
        </p:nvPicPr>
        <p:blipFill>
          <a:blip r:embed="rId3" cstate="print"/>
          <a:srcRect/>
          <a:stretch>
            <a:fillRect/>
          </a:stretch>
        </p:blipFill>
        <p:spPr>
          <a:xfrm>
            <a:off x="0" y="0"/>
            <a:ext cx="9144000" cy="6858000"/>
          </a:xfrm>
          <a:prstGeom prst="rect">
            <a:avLst/>
          </a:prstGeom>
        </p:spPr>
      </p:pic>
      <p:sp>
        <p:nvSpPr>
          <p:cNvPr id="2" name="Titel 1"/>
          <p:cNvSpPr>
            <a:spLocks noGrp="1"/>
          </p:cNvSpPr>
          <p:nvPr>
            <p:ph type="title"/>
          </p:nvPr>
        </p:nvSpPr>
        <p:spPr/>
        <p:txBody>
          <a:bodyPr/>
          <a:lstStyle/>
          <a:p>
            <a:endParaRPr lang="nl-NL"/>
          </a:p>
        </p:txBody>
      </p:sp>
      <p:sp>
        <p:nvSpPr>
          <p:cNvPr id="7" name="Tijdelijke aanduiding voor inhoud 6"/>
          <p:cNvSpPr>
            <a:spLocks noGrp="1"/>
          </p:cNvSpPr>
          <p:nvPr>
            <p:ph idx="1"/>
          </p:nvPr>
        </p:nvSpPr>
        <p:spPr/>
        <p:txBody>
          <a:bodyPr/>
          <a:lstStyle/>
          <a:p>
            <a:r>
              <a:rPr lang="nl-BE" dirty="0" smtClean="0"/>
              <a:t>Vind </a:t>
            </a:r>
            <a:r>
              <a:rPr lang="nl-BE" dirty="0"/>
              <a:t>je deze persoon aantrekkelijk?</a:t>
            </a:r>
          </a:p>
          <a:p>
            <a:r>
              <a:rPr lang="nl-BE" dirty="0" smtClean="0"/>
              <a:t>Zou </a:t>
            </a:r>
            <a:r>
              <a:rPr lang="nl-BE" dirty="0"/>
              <a:t>je ermee uitgaan?</a:t>
            </a:r>
          </a:p>
          <a:p>
            <a:r>
              <a:rPr lang="nl-BE" dirty="0" smtClean="0"/>
              <a:t>Hoe </a:t>
            </a:r>
            <a:r>
              <a:rPr lang="nl-BE" dirty="0"/>
              <a:t>denk je dat deze persoon omgaat met </a:t>
            </a:r>
            <a:r>
              <a:rPr lang="nl-BE" dirty="0" smtClean="0"/>
              <a:t>alcohol </a:t>
            </a:r>
            <a:r>
              <a:rPr lang="nl-BE" dirty="0"/>
              <a:t>en drugs?</a:t>
            </a:r>
          </a:p>
          <a:p>
            <a:r>
              <a:rPr lang="nl-BE" dirty="0" smtClean="0"/>
              <a:t>Denk </a:t>
            </a:r>
            <a:r>
              <a:rPr lang="nl-BE" dirty="0"/>
              <a:t>je dat deze persoon snel flirt of anderen probeert te versieren?</a:t>
            </a:r>
          </a:p>
          <a:p>
            <a:r>
              <a:rPr lang="nl-BE" dirty="0" smtClean="0"/>
              <a:t>Hoe </a:t>
            </a:r>
            <a:r>
              <a:rPr lang="nl-BE" dirty="0"/>
              <a:t>denk je dat deze persoon in een relatie staat?</a:t>
            </a:r>
            <a:endParaRPr lang="nl-NL" dirty="0"/>
          </a:p>
        </p:txBody>
      </p:sp>
      <p:pic>
        <p:nvPicPr>
          <p:cNvPr id="6" name="Picture 3"/>
          <p:cNvPicPr>
            <a:picLocks noChangeAspect="1" noChangeArrowheads="1"/>
          </p:cNvPicPr>
          <p:nvPr/>
        </p:nvPicPr>
        <p:blipFill>
          <a:blip r:embed="rId4" cstate="print">
            <a:clrChange>
              <a:clrFrom>
                <a:srgbClr val="FEFEFE"/>
              </a:clrFrom>
              <a:clrTo>
                <a:srgbClr val="FEFEFE">
                  <a:alpha val="0"/>
                </a:srgbClr>
              </a:clrTo>
            </a:clrChange>
            <a:duotone>
              <a:schemeClr val="bg2">
                <a:shade val="45000"/>
                <a:satMod val="135000"/>
              </a:schemeClr>
              <a:prstClr val="white"/>
            </a:duotone>
          </a:blip>
          <a:srcRect r="42161"/>
          <a:stretch>
            <a:fillRect/>
          </a:stretch>
        </p:blipFill>
        <p:spPr bwMode="auto">
          <a:xfrm>
            <a:off x="7380312" y="6237312"/>
            <a:ext cx="1584176" cy="504056"/>
          </a:xfrm>
          <a:prstGeom prst="rect">
            <a:avLst/>
          </a:prstGeom>
          <a:noFill/>
          <a:ln w="9525">
            <a:noFill/>
            <a:miter lim="800000"/>
            <a:headEnd/>
            <a:tailEnd/>
          </a:ln>
        </p:spPr>
      </p:pic>
    </p:spTree>
    <p:extLst>
      <p:ext uri="{BB962C8B-B14F-4D97-AF65-F5344CB8AC3E}">
        <p14:creationId xmlns:p14="http://schemas.microsoft.com/office/powerpoint/2010/main" val="3030300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rotWithShape="1">
          <a:blip r:embed="rId2"/>
          <a:srcRect l="787" t="58903" r="-787" b="976"/>
          <a:stretch/>
        </p:blipFill>
        <p:spPr>
          <a:xfrm>
            <a:off x="0" y="-27384"/>
            <a:ext cx="9257501" cy="6885384"/>
          </a:xfrm>
          <a:prstGeom prst="rect">
            <a:avLst/>
          </a:prstGeom>
        </p:spPr>
      </p:pic>
    </p:spTree>
    <p:extLst>
      <p:ext uri="{BB962C8B-B14F-4D97-AF65-F5344CB8AC3E}">
        <p14:creationId xmlns:p14="http://schemas.microsoft.com/office/powerpoint/2010/main" val="3527414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rotWithShape="1">
          <a:blip r:embed="rId2"/>
          <a:srcRect l="1183" t="38343" r="-1183" b="21534"/>
          <a:stretch/>
        </p:blipFill>
        <p:spPr>
          <a:xfrm>
            <a:off x="0" y="-27384"/>
            <a:ext cx="9252519" cy="6885384"/>
          </a:xfrm>
          <a:prstGeom prst="rect">
            <a:avLst/>
          </a:prstGeom>
        </p:spPr>
      </p:pic>
    </p:spTree>
    <p:extLst>
      <p:ext uri="{BB962C8B-B14F-4D97-AF65-F5344CB8AC3E}">
        <p14:creationId xmlns:p14="http://schemas.microsoft.com/office/powerpoint/2010/main" val="2206084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rotWithShape="1">
          <a:blip r:embed="rId2"/>
          <a:srcRect l="1183" t="5772" r="-1183" b="54104"/>
          <a:stretch/>
        </p:blipFill>
        <p:spPr>
          <a:xfrm>
            <a:off x="17188" y="-27384"/>
            <a:ext cx="9235331" cy="6885384"/>
          </a:xfrm>
          <a:prstGeom prst="rect">
            <a:avLst/>
          </a:prstGeom>
        </p:spPr>
      </p:pic>
    </p:spTree>
    <p:extLst>
      <p:ext uri="{BB962C8B-B14F-4D97-AF65-F5344CB8AC3E}">
        <p14:creationId xmlns:p14="http://schemas.microsoft.com/office/powerpoint/2010/main" val="626954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rotWithShape="1">
          <a:blip r:embed="rId2"/>
          <a:srcRect b="23697"/>
          <a:stretch/>
        </p:blipFill>
        <p:spPr>
          <a:xfrm>
            <a:off x="0" y="1"/>
            <a:ext cx="9143999" cy="6885384"/>
          </a:xfrm>
          <a:prstGeom prst="rect">
            <a:avLst/>
          </a:prstGeom>
        </p:spPr>
      </p:pic>
    </p:spTree>
    <p:extLst>
      <p:ext uri="{BB962C8B-B14F-4D97-AF65-F5344CB8AC3E}">
        <p14:creationId xmlns:p14="http://schemas.microsoft.com/office/powerpoint/2010/main" val="1026066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rotWithShape="1">
          <a:blip r:embed="rId2"/>
          <a:srcRect t="59807"/>
          <a:stretch/>
        </p:blipFill>
        <p:spPr>
          <a:xfrm>
            <a:off x="1" y="-27384"/>
            <a:ext cx="9143999" cy="6885384"/>
          </a:xfrm>
          <a:prstGeom prst="rect">
            <a:avLst/>
          </a:prstGeom>
        </p:spPr>
      </p:pic>
    </p:spTree>
    <p:extLst>
      <p:ext uri="{BB962C8B-B14F-4D97-AF65-F5344CB8AC3E}">
        <p14:creationId xmlns:p14="http://schemas.microsoft.com/office/powerpoint/2010/main" val="3999538746"/>
      </p:ext>
    </p:extLst>
  </p:cSld>
  <p:clrMapOvr>
    <a:masterClrMapping/>
  </p:clrMapOvr>
</p:sld>
</file>

<file path=ppt/theme/theme1.xml><?xml version="1.0" encoding="utf-8"?>
<a:theme xmlns:a="http://schemas.openxmlformats.org/drawingml/2006/main" name="DrugLijnPresentatie">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DrugLijnPresentatie</Template>
  <TotalTime>942</TotalTime>
  <Words>201</Words>
  <Application>Microsoft Office PowerPoint</Application>
  <PresentationFormat>Diavoorstelling (4:3)</PresentationFormat>
  <Paragraphs>24</Paragraphs>
  <Slides>14</Slides>
  <Notes>5</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14</vt:i4>
      </vt:variant>
    </vt:vector>
  </HeadingPairs>
  <TitlesOfParts>
    <vt:vector size="17" baseType="lpstr">
      <vt:lpstr>Arial</vt:lpstr>
      <vt:lpstr>Calibri</vt:lpstr>
      <vt:lpstr>DrugLijnPresentatie</vt:lpstr>
      <vt:lpstr>I like…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Nina De Paepe</dc:creator>
  <cp:lastModifiedBy>Nina De Paepe</cp:lastModifiedBy>
  <cp:revision>72</cp:revision>
  <dcterms:created xsi:type="dcterms:W3CDTF">2013-08-22T12:15:38Z</dcterms:created>
  <dcterms:modified xsi:type="dcterms:W3CDTF">2017-08-21T10:17:34Z</dcterms:modified>
</cp:coreProperties>
</file>