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0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4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D94E0-F81A-4986-8A6B-B9BAC620AE95}" type="datetimeFigureOut">
              <a:rPr lang="nl-BE" smtClean="0"/>
              <a:t>24/10/2019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6D230-84E2-4063-9B79-0669BDF84A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394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dersvanstudenten.druglijn.b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nyPGFvvkKA&amp;feature=youtu.b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d.be/materialen/detail/postkaart-hoe-gaat-jouw-student-om-met-alcohol-en-drugs-grati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website: </a:t>
            </a:r>
            <a:r>
              <a:rPr lang="nl-BE" dirty="0" smtClean="0">
                <a:hlinkClick r:id="rId3"/>
              </a:rPr>
              <a:t>https://oudersvanstudenten.druglijn.be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6D230-84E2-4063-9B79-0669BDF84A3F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Bekijk</a:t>
            </a:r>
            <a:r>
              <a:rPr lang="nl-NL" baseline="0" dirty="0" smtClean="0"/>
              <a:t> de trailer: </a:t>
            </a:r>
            <a:r>
              <a:rPr lang="nl-BE" dirty="0" smtClean="0">
                <a:hlinkClick r:id="rId3"/>
              </a:rPr>
              <a:t>https://www.youtube.com/watch?v=4nyPGFvvkKA&amp;feature=youtu.be</a:t>
            </a:r>
            <a:r>
              <a:rPr lang="nl-BE" dirty="0" smtClean="0"/>
              <a:t> </a:t>
            </a:r>
          </a:p>
          <a:p>
            <a:r>
              <a:rPr lang="nl-NL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6D230-84E2-4063-9B79-0669BDF84A3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014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postkaart is gratis te bestellen via: </a:t>
            </a:r>
            <a:r>
              <a:rPr lang="nl-B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https://www.vad.be/materialen/detail/postkaart-hoe-gaat-jouw-student-om-met-alcohol-en-drugs-gratis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6D230-84E2-4063-9B79-0669BDF84A3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70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9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0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9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7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5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4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1C1A-565F-4C94-92C6-4DFC26010BC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6706-2CAB-4A50-8CAF-18241084E6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7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dersvanstudenten.druglijn.b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nyPGFvvkKA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udersvanstudenten.druglijn.b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26218" y="0"/>
            <a:ext cx="9730115" cy="3623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OUDERS</a:t>
            </a:r>
            <a:r>
              <a:rPr lang="en-US" sz="11500" dirty="0"/>
              <a:t> </a:t>
            </a:r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</a:rPr>
              <a:t>STUDENTEN 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03" y="1689911"/>
            <a:ext cx="10459129" cy="47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291905" y="535166"/>
            <a:ext cx="955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HOE GAAT JOUW STUDENT OM MET ALCOHOL EN DRUGS? </a:t>
            </a:r>
            <a:endParaRPr lang="nl-BE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906" y="1552923"/>
            <a:ext cx="9556675" cy="48742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84184" y="1164237"/>
            <a:ext cx="81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Bekijk de trailer: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45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977145" y="-1"/>
            <a:ext cx="10274892" cy="676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start van het studentenleven is een moment van loslaten.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46109"/>
            <a:ext cx="10515600" cy="3995512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p </a:t>
            </a:r>
            <a:r>
              <a:rPr lang="nl-BE" dirty="0">
                <a:solidFill>
                  <a:srgbClr val="FFC000"/>
                </a:solidFill>
              </a:rPr>
              <a:t>eigen benen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leren staan, gaat </a:t>
            </a:r>
            <a:r>
              <a:rPr lang="nl-BE" dirty="0" smtClean="0">
                <a:solidFill>
                  <a:srgbClr val="FFC000"/>
                </a:solidFill>
              </a:rPr>
              <a:t>met </a:t>
            </a:r>
            <a:r>
              <a:rPr lang="nl-BE" dirty="0" smtClean="0">
                <a:solidFill>
                  <a:srgbClr val="FFC000"/>
                </a:solidFill>
              </a:rPr>
              <a:t>vallen </a:t>
            </a:r>
            <a:r>
              <a:rPr lang="nl-BE" dirty="0">
                <a:solidFill>
                  <a:srgbClr val="FFC000"/>
                </a:solidFill>
              </a:rPr>
              <a:t>en opstaan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Je zoon of dochter leert onder andere</a:t>
            </a:r>
            <a:r>
              <a:rPr lang="nl-BE" dirty="0" smtClean="0">
                <a:solidFill>
                  <a:srgbClr val="FFC000"/>
                </a:solidFill>
              </a:rPr>
              <a:t> omgaan met alcohol </a:t>
            </a:r>
            <a:r>
              <a:rPr lang="nl-BE" dirty="0">
                <a:solidFill>
                  <a:srgbClr val="FFC000"/>
                </a:solidFill>
              </a:rPr>
              <a:t>en </a:t>
            </a:r>
            <a:r>
              <a:rPr lang="nl-BE" dirty="0" smtClean="0">
                <a:solidFill>
                  <a:srgbClr val="FFC000"/>
                </a:solidFill>
              </a:rPr>
              <a:t>drugs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en de plek die deze middelen innemen in het studentenleven. </a:t>
            </a:r>
          </a:p>
          <a:p>
            <a:pPr marL="0" indent="0">
              <a:buNone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nl-BE" dirty="0" smtClean="0">
                <a:solidFill>
                  <a:srgbClr val="FFC000"/>
                </a:solidFill>
              </a:rPr>
              <a:t>Jouw rol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als 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ouder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is daarbij zeker </a:t>
            </a:r>
            <a:r>
              <a:rPr lang="nl-BE" dirty="0" smtClean="0">
                <a:solidFill>
                  <a:srgbClr val="FFC000"/>
                </a:solidFill>
              </a:rPr>
              <a:t>nog niet uitgespeeld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Lees 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wat jij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nog kan 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betekenen voor je student op </a:t>
            </a:r>
            <a:r>
              <a:rPr lang="nl-BE" sz="3200" dirty="0" smtClean="0">
                <a:solidFill>
                  <a:srgbClr val="00B050"/>
                </a:solidFill>
                <a:hlinkClick r:id="rId2"/>
              </a:rPr>
              <a:t>oudersvanstudenten.druglijn.be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113</Words>
  <Application>Microsoft Office PowerPoint</Application>
  <PresentationFormat>Breedbeeld</PresentationFormat>
  <Paragraphs>17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De start van het studentenleven is een moment van loslaten.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Joris Van Damme</dc:creator>
  <cp:lastModifiedBy>Hanna Peeters</cp:lastModifiedBy>
  <cp:revision>8</cp:revision>
  <dcterms:created xsi:type="dcterms:W3CDTF">2019-10-16T11:40:36Z</dcterms:created>
  <dcterms:modified xsi:type="dcterms:W3CDTF">2019-10-24T09:51:47Z</dcterms:modified>
</cp:coreProperties>
</file>