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55"/>
  </p:notesMasterIdLst>
  <p:handoutMasterIdLst>
    <p:handoutMasterId r:id="rId56"/>
  </p:handoutMasterIdLst>
  <p:sldIdLst>
    <p:sldId id="282" r:id="rId6"/>
    <p:sldId id="277" r:id="rId7"/>
    <p:sldId id="342" r:id="rId8"/>
    <p:sldId id="259" r:id="rId9"/>
    <p:sldId id="284" r:id="rId10"/>
    <p:sldId id="293" r:id="rId11"/>
    <p:sldId id="346" r:id="rId12"/>
    <p:sldId id="323" r:id="rId13"/>
    <p:sldId id="263" r:id="rId14"/>
    <p:sldId id="285" r:id="rId15"/>
    <p:sldId id="288" r:id="rId16"/>
    <p:sldId id="344" r:id="rId17"/>
    <p:sldId id="345" r:id="rId18"/>
    <p:sldId id="347" r:id="rId19"/>
    <p:sldId id="267" r:id="rId20"/>
    <p:sldId id="348" r:id="rId21"/>
    <p:sldId id="324" r:id="rId22"/>
    <p:sldId id="300" r:id="rId23"/>
    <p:sldId id="349" r:id="rId24"/>
    <p:sldId id="304" r:id="rId25"/>
    <p:sldId id="331" r:id="rId26"/>
    <p:sldId id="320" r:id="rId27"/>
    <p:sldId id="350" r:id="rId28"/>
    <p:sldId id="351" r:id="rId29"/>
    <p:sldId id="352" r:id="rId30"/>
    <p:sldId id="308" r:id="rId31"/>
    <p:sldId id="286" r:id="rId32"/>
    <p:sldId id="287" r:id="rId33"/>
    <p:sldId id="355" r:id="rId34"/>
    <p:sldId id="290" r:id="rId35"/>
    <p:sldId id="291" r:id="rId36"/>
    <p:sldId id="292" r:id="rId37"/>
    <p:sldId id="357" r:id="rId38"/>
    <p:sldId id="358" r:id="rId39"/>
    <p:sldId id="359" r:id="rId40"/>
    <p:sldId id="353" r:id="rId41"/>
    <p:sldId id="309" r:id="rId42"/>
    <p:sldId id="364" r:id="rId43"/>
    <p:sldId id="360" r:id="rId44"/>
    <p:sldId id="361" r:id="rId45"/>
    <p:sldId id="305" r:id="rId46"/>
    <p:sldId id="325" r:id="rId47"/>
    <p:sldId id="362" r:id="rId48"/>
    <p:sldId id="365" r:id="rId49"/>
    <p:sldId id="315" r:id="rId50"/>
    <p:sldId id="363" r:id="rId51"/>
    <p:sldId id="306" r:id="rId52"/>
    <p:sldId id="343" r:id="rId53"/>
    <p:sldId id="319" r:id="rId54"/>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DF69C-CD89-4332-8B23-C8F2DC7F510B}" v="4" dt="2024-03-12T10:36:25.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9739" autoAdjust="0"/>
  </p:normalViewPr>
  <p:slideViewPr>
    <p:cSldViewPr snapToGrid="0">
      <p:cViewPr varScale="1">
        <p:scale>
          <a:sx n="71" d="100"/>
          <a:sy n="71" d="100"/>
        </p:scale>
        <p:origin x="1284"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B2CE0-2924-47AA-895A-A32671251F80}"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BE"/>
        </a:p>
      </dgm:t>
    </dgm:pt>
    <dgm:pt modelId="{12837791-D424-402F-8704-C474C4AAD810}">
      <dgm:prSet phldrT="[Tekst]"/>
      <dgm:spPr/>
      <dgm:t>
        <a:bodyPr/>
        <a:lstStyle/>
        <a:p>
          <a:r>
            <a:rPr lang="nl-BE" dirty="0"/>
            <a:t>ZDT</a:t>
          </a:r>
        </a:p>
      </dgm:t>
    </dgm:pt>
    <dgm:pt modelId="{EC324894-7EB7-4056-86FA-757779BD3870}" type="parTrans" cxnId="{5DEE7B1B-2516-496A-B802-620707AAB911}">
      <dgm:prSet/>
      <dgm:spPr/>
      <dgm:t>
        <a:bodyPr/>
        <a:lstStyle/>
        <a:p>
          <a:endParaRPr lang="nl-BE"/>
        </a:p>
      </dgm:t>
    </dgm:pt>
    <dgm:pt modelId="{2350A95A-21B4-4FE6-B4F5-82019B8BE8D6}" type="sibTrans" cxnId="{5DEE7B1B-2516-496A-B802-620707AAB911}">
      <dgm:prSet/>
      <dgm:spPr/>
      <dgm:t>
        <a:bodyPr/>
        <a:lstStyle/>
        <a:p>
          <a:endParaRPr lang="nl-BE"/>
        </a:p>
      </dgm:t>
    </dgm:pt>
    <dgm:pt modelId="{256A75F4-858B-40DD-9ED5-F4D01D6DA3D2}">
      <dgm:prSet phldrT="[Tekst]"/>
      <dgm:spPr/>
      <dgm:t>
        <a:bodyPr/>
        <a:lstStyle/>
        <a:p>
          <a:r>
            <a:rPr lang="nl-BE" b="1" dirty="0"/>
            <a:t>Autonomie</a:t>
          </a:r>
        </a:p>
      </dgm:t>
    </dgm:pt>
    <dgm:pt modelId="{C430501F-82BC-4623-8C12-D8CD5AAC5B35}" type="parTrans" cxnId="{C985C52B-B605-48CD-8EBF-5DC842A61C9A}">
      <dgm:prSet/>
      <dgm:spPr/>
      <dgm:t>
        <a:bodyPr/>
        <a:lstStyle/>
        <a:p>
          <a:endParaRPr lang="nl-BE"/>
        </a:p>
      </dgm:t>
    </dgm:pt>
    <dgm:pt modelId="{55B8CAF9-1B47-4E94-BA70-074229FC049D}" type="sibTrans" cxnId="{C985C52B-B605-48CD-8EBF-5DC842A61C9A}">
      <dgm:prSet/>
      <dgm:spPr/>
      <dgm:t>
        <a:bodyPr/>
        <a:lstStyle/>
        <a:p>
          <a:endParaRPr lang="nl-BE"/>
        </a:p>
      </dgm:t>
    </dgm:pt>
    <dgm:pt modelId="{29083FDB-1A6E-4C64-8FC4-3E0430E095BD}">
      <dgm:prSet phldrT="[Tekst]"/>
      <dgm:spPr/>
      <dgm:t>
        <a:bodyPr/>
        <a:lstStyle/>
        <a:p>
          <a:r>
            <a:rPr lang="nl-BE" b="1" dirty="0"/>
            <a:t>Competentie</a:t>
          </a:r>
        </a:p>
      </dgm:t>
    </dgm:pt>
    <dgm:pt modelId="{29A7B477-3950-4E9D-9563-2262E0812D5E}" type="parTrans" cxnId="{69F51EBD-296B-4A78-86A1-B79381C03D3B}">
      <dgm:prSet/>
      <dgm:spPr/>
      <dgm:t>
        <a:bodyPr/>
        <a:lstStyle/>
        <a:p>
          <a:endParaRPr lang="nl-BE"/>
        </a:p>
      </dgm:t>
    </dgm:pt>
    <dgm:pt modelId="{E6D58420-2390-4802-88E5-DBB0479884A7}" type="sibTrans" cxnId="{69F51EBD-296B-4A78-86A1-B79381C03D3B}">
      <dgm:prSet/>
      <dgm:spPr/>
      <dgm:t>
        <a:bodyPr/>
        <a:lstStyle/>
        <a:p>
          <a:endParaRPr lang="nl-BE"/>
        </a:p>
      </dgm:t>
    </dgm:pt>
    <dgm:pt modelId="{2B945566-93DD-4420-A6C3-C93A8C139CA7}">
      <dgm:prSet phldrT="[Tekst]"/>
      <dgm:spPr/>
      <dgm:t>
        <a:bodyPr/>
        <a:lstStyle/>
        <a:p>
          <a:r>
            <a:rPr lang="nl-BE" b="1" dirty="0"/>
            <a:t>Verbondenheid</a:t>
          </a:r>
        </a:p>
      </dgm:t>
    </dgm:pt>
    <dgm:pt modelId="{4CB47800-46D5-404B-A97D-D6CED8D9D718}" type="parTrans" cxnId="{67B71CBA-556A-4F12-9CB4-C839494B4C9A}">
      <dgm:prSet/>
      <dgm:spPr/>
      <dgm:t>
        <a:bodyPr/>
        <a:lstStyle/>
        <a:p>
          <a:endParaRPr lang="nl-BE"/>
        </a:p>
      </dgm:t>
    </dgm:pt>
    <dgm:pt modelId="{02C5EF5F-8856-4C11-895A-FA6CE197EF35}" type="sibTrans" cxnId="{67B71CBA-556A-4F12-9CB4-C839494B4C9A}">
      <dgm:prSet/>
      <dgm:spPr/>
      <dgm:t>
        <a:bodyPr/>
        <a:lstStyle/>
        <a:p>
          <a:endParaRPr lang="nl-BE"/>
        </a:p>
      </dgm:t>
    </dgm:pt>
    <dgm:pt modelId="{2C33C131-5DF1-4EA9-A7FE-6FED66AA2B65}" type="pres">
      <dgm:prSet presAssocID="{A00B2CE0-2924-47AA-895A-A32671251F80}" presName="cycle" presStyleCnt="0">
        <dgm:presLayoutVars>
          <dgm:chMax val="1"/>
          <dgm:dir/>
          <dgm:animLvl val="ctr"/>
          <dgm:resizeHandles val="exact"/>
        </dgm:presLayoutVars>
      </dgm:prSet>
      <dgm:spPr/>
    </dgm:pt>
    <dgm:pt modelId="{CB89D271-D437-42D1-866B-BFB3A2191BFC}" type="pres">
      <dgm:prSet presAssocID="{12837791-D424-402F-8704-C474C4AAD810}" presName="centerShape" presStyleLbl="node0" presStyleIdx="0" presStyleCnt="1"/>
      <dgm:spPr/>
    </dgm:pt>
    <dgm:pt modelId="{B5C5D7D3-B132-49F4-9C3B-FB8CEC44BD90}" type="pres">
      <dgm:prSet presAssocID="{C430501F-82BC-4623-8C12-D8CD5AAC5B35}" presName="parTrans" presStyleLbl="bgSibTrans2D1" presStyleIdx="0" presStyleCnt="3"/>
      <dgm:spPr/>
    </dgm:pt>
    <dgm:pt modelId="{5974AC74-355C-4262-997A-71C9117B5462}" type="pres">
      <dgm:prSet presAssocID="{256A75F4-858B-40DD-9ED5-F4D01D6DA3D2}" presName="node" presStyleLbl="node1" presStyleIdx="0" presStyleCnt="3">
        <dgm:presLayoutVars>
          <dgm:bulletEnabled val="1"/>
        </dgm:presLayoutVars>
      </dgm:prSet>
      <dgm:spPr/>
    </dgm:pt>
    <dgm:pt modelId="{E19ED1D0-9048-44BD-89BD-147F3E57CAA2}" type="pres">
      <dgm:prSet presAssocID="{29A7B477-3950-4E9D-9563-2262E0812D5E}" presName="parTrans" presStyleLbl="bgSibTrans2D1" presStyleIdx="1" presStyleCnt="3"/>
      <dgm:spPr/>
    </dgm:pt>
    <dgm:pt modelId="{CAB47763-C77E-486A-9313-2D06E423E79D}" type="pres">
      <dgm:prSet presAssocID="{29083FDB-1A6E-4C64-8FC4-3E0430E095BD}" presName="node" presStyleLbl="node1" presStyleIdx="1" presStyleCnt="3">
        <dgm:presLayoutVars>
          <dgm:bulletEnabled val="1"/>
        </dgm:presLayoutVars>
      </dgm:prSet>
      <dgm:spPr/>
    </dgm:pt>
    <dgm:pt modelId="{20EF53AD-281F-409D-89A1-240748984AED}" type="pres">
      <dgm:prSet presAssocID="{4CB47800-46D5-404B-A97D-D6CED8D9D718}" presName="parTrans" presStyleLbl="bgSibTrans2D1" presStyleIdx="2" presStyleCnt="3"/>
      <dgm:spPr/>
    </dgm:pt>
    <dgm:pt modelId="{E7A2E5C9-F2D2-4D5A-8C1B-51DF463F5D43}" type="pres">
      <dgm:prSet presAssocID="{2B945566-93DD-4420-A6C3-C93A8C139CA7}" presName="node" presStyleLbl="node1" presStyleIdx="2" presStyleCnt="3">
        <dgm:presLayoutVars>
          <dgm:bulletEnabled val="1"/>
        </dgm:presLayoutVars>
      </dgm:prSet>
      <dgm:spPr/>
    </dgm:pt>
  </dgm:ptLst>
  <dgm:cxnLst>
    <dgm:cxn modelId="{5DEE7B1B-2516-496A-B802-620707AAB911}" srcId="{A00B2CE0-2924-47AA-895A-A32671251F80}" destId="{12837791-D424-402F-8704-C474C4AAD810}" srcOrd="0" destOrd="0" parTransId="{EC324894-7EB7-4056-86FA-757779BD3870}" sibTransId="{2350A95A-21B4-4FE6-B4F5-82019B8BE8D6}"/>
    <dgm:cxn modelId="{C985C52B-B605-48CD-8EBF-5DC842A61C9A}" srcId="{12837791-D424-402F-8704-C474C4AAD810}" destId="{256A75F4-858B-40DD-9ED5-F4D01D6DA3D2}" srcOrd="0" destOrd="0" parTransId="{C430501F-82BC-4623-8C12-D8CD5AAC5B35}" sibTransId="{55B8CAF9-1B47-4E94-BA70-074229FC049D}"/>
    <dgm:cxn modelId="{88D47E2F-D09F-4F26-BAE5-96EBE8F152D8}" type="presOf" srcId="{29083FDB-1A6E-4C64-8FC4-3E0430E095BD}" destId="{CAB47763-C77E-486A-9313-2D06E423E79D}" srcOrd="0" destOrd="0" presId="urn:microsoft.com/office/officeart/2005/8/layout/radial4"/>
    <dgm:cxn modelId="{5422F26A-E5B5-42C7-857E-EE2E17887716}" type="presOf" srcId="{12837791-D424-402F-8704-C474C4AAD810}" destId="{CB89D271-D437-42D1-866B-BFB3A2191BFC}" srcOrd="0" destOrd="0" presId="urn:microsoft.com/office/officeart/2005/8/layout/radial4"/>
    <dgm:cxn modelId="{5F7BAB53-90E7-4139-875B-7EF730D54B0C}" type="presOf" srcId="{4CB47800-46D5-404B-A97D-D6CED8D9D718}" destId="{20EF53AD-281F-409D-89A1-240748984AED}" srcOrd="0" destOrd="0" presId="urn:microsoft.com/office/officeart/2005/8/layout/radial4"/>
    <dgm:cxn modelId="{B5341990-E83A-4952-A664-1984DDBF5D68}" type="presOf" srcId="{29A7B477-3950-4E9D-9563-2262E0812D5E}" destId="{E19ED1D0-9048-44BD-89BD-147F3E57CAA2}" srcOrd="0" destOrd="0" presId="urn:microsoft.com/office/officeart/2005/8/layout/radial4"/>
    <dgm:cxn modelId="{C95923B4-E9D2-4196-8987-C3538A3A9841}" type="presOf" srcId="{A00B2CE0-2924-47AA-895A-A32671251F80}" destId="{2C33C131-5DF1-4EA9-A7FE-6FED66AA2B65}" srcOrd="0" destOrd="0" presId="urn:microsoft.com/office/officeart/2005/8/layout/radial4"/>
    <dgm:cxn modelId="{67B71CBA-556A-4F12-9CB4-C839494B4C9A}" srcId="{12837791-D424-402F-8704-C474C4AAD810}" destId="{2B945566-93DD-4420-A6C3-C93A8C139CA7}" srcOrd="2" destOrd="0" parTransId="{4CB47800-46D5-404B-A97D-D6CED8D9D718}" sibTransId="{02C5EF5F-8856-4C11-895A-FA6CE197EF35}"/>
    <dgm:cxn modelId="{69F51EBD-296B-4A78-86A1-B79381C03D3B}" srcId="{12837791-D424-402F-8704-C474C4AAD810}" destId="{29083FDB-1A6E-4C64-8FC4-3E0430E095BD}" srcOrd="1" destOrd="0" parTransId="{29A7B477-3950-4E9D-9563-2262E0812D5E}" sibTransId="{E6D58420-2390-4802-88E5-DBB0479884A7}"/>
    <dgm:cxn modelId="{EB4EBDCF-1D0C-4A3C-8EA0-E02AE11FE492}" type="presOf" srcId="{256A75F4-858B-40DD-9ED5-F4D01D6DA3D2}" destId="{5974AC74-355C-4262-997A-71C9117B5462}" srcOrd="0" destOrd="0" presId="urn:microsoft.com/office/officeart/2005/8/layout/radial4"/>
    <dgm:cxn modelId="{E06CF5DB-0E8F-4C32-B6FA-FBA962A10372}" type="presOf" srcId="{2B945566-93DD-4420-A6C3-C93A8C139CA7}" destId="{E7A2E5C9-F2D2-4D5A-8C1B-51DF463F5D43}" srcOrd="0" destOrd="0" presId="urn:microsoft.com/office/officeart/2005/8/layout/radial4"/>
    <dgm:cxn modelId="{4DE9D7EA-0776-4408-A340-3EA8A14E3080}" type="presOf" srcId="{C430501F-82BC-4623-8C12-D8CD5AAC5B35}" destId="{B5C5D7D3-B132-49F4-9C3B-FB8CEC44BD90}" srcOrd="0" destOrd="0" presId="urn:microsoft.com/office/officeart/2005/8/layout/radial4"/>
    <dgm:cxn modelId="{364C7D80-B702-4729-8E74-46749371CC0A}" type="presParOf" srcId="{2C33C131-5DF1-4EA9-A7FE-6FED66AA2B65}" destId="{CB89D271-D437-42D1-866B-BFB3A2191BFC}" srcOrd="0" destOrd="0" presId="urn:microsoft.com/office/officeart/2005/8/layout/radial4"/>
    <dgm:cxn modelId="{6ED04499-BE77-465B-9DEC-9B5FC8F888BC}" type="presParOf" srcId="{2C33C131-5DF1-4EA9-A7FE-6FED66AA2B65}" destId="{B5C5D7D3-B132-49F4-9C3B-FB8CEC44BD90}" srcOrd="1" destOrd="0" presId="urn:microsoft.com/office/officeart/2005/8/layout/radial4"/>
    <dgm:cxn modelId="{5200C0CE-3BDF-4CE4-8BA6-80D4183BB744}" type="presParOf" srcId="{2C33C131-5DF1-4EA9-A7FE-6FED66AA2B65}" destId="{5974AC74-355C-4262-997A-71C9117B5462}" srcOrd="2" destOrd="0" presId="urn:microsoft.com/office/officeart/2005/8/layout/radial4"/>
    <dgm:cxn modelId="{9CD9DC4A-B4A0-4D7D-A134-646245821B69}" type="presParOf" srcId="{2C33C131-5DF1-4EA9-A7FE-6FED66AA2B65}" destId="{E19ED1D0-9048-44BD-89BD-147F3E57CAA2}" srcOrd="3" destOrd="0" presId="urn:microsoft.com/office/officeart/2005/8/layout/radial4"/>
    <dgm:cxn modelId="{89994C35-3BE3-4E35-8FA4-B8614B9E6CA3}" type="presParOf" srcId="{2C33C131-5DF1-4EA9-A7FE-6FED66AA2B65}" destId="{CAB47763-C77E-486A-9313-2D06E423E79D}" srcOrd="4" destOrd="0" presId="urn:microsoft.com/office/officeart/2005/8/layout/radial4"/>
    <dgm:cxn modelId="{A5B936DA-A62B-4DF2-9FE6-744AA55606ED}" type="presParOf" srcId="{2C33C131-5DF1-4EA9-A7FE-6FED66AA2B65}" destId="{20EF53AD-281F-409D-89A1-240748984AED}" srcOrd="5" destOrd="0" presId="urn:microsoft.com/office/officeart/2005/8/layout/radial4"/>
    <dgm:cxn modelId="{18980E80-B503-4C9F-B88F-35877DBD8B11}" type="presParOf" srcId="{2C33C131-5DF1-4EA9-A7FE-6FED66AA2B65}" destId="{E7A2E5C9-F2D2-4D5A-8C1B-51DF463F5D4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9D271-D437-42D1-866B-BFB3A2191BFC}">
      <dsp:nvSpPr>
        <dsp:cNvPr id="0" name=""/>
        <dsp:cNvSpPr/>
      </dsp:nvSpPr>
      <dsp:spPr>
        <a:xfrm>
          <a:off x="2797473" y="2980260"/>
          <a:ext cx="2316600" cy="23166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nl-BE" sz="6500" kern="1200" dirty="0"/>
            <a:t>ZDT</a:t>
          </a:r>
        </a:p>
      </dsp:txBody>
      <dsp:txXfrm>
        <a:off x="3136731" y="3319518"/>
        <a:ext cx="1638084" cy="1638084"/>
      </dsp:txXfrm>
    </dsp:sp>
    <dsp:sp modelId="{B5C5D7D3-B132-49F4-9C3B-FB8CEC44BD90}">
      <dsp:nvSpPr>
        <dsp:cNvPr id="0" name=""/>
        <dsp:cNvSpPr/>
      </dsp:nvSpPr>
      <dsp:spPr>
        <a:xfrm rot="12900000">
          <a:off x="1108268" y="2509021"/>
          <a:ext cx="1983472" cy="66023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74AC74-355C-4262-997A-71C9117B5462}">
      <dsp:nvSpPr>
        <dsp:cNvPr id="0" name=""/>
        <dsp:cNvSpPr/>
      </dsp:nvSpPr>
      <dsp:spPr>
        <a:xfrm>
          <a:off x="187236" y="1389992"/>
          <a:ext cx="2200770" cy="176061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l-BE" sz="2400" b="1" kern="1200" dirty="0"/>
            <a:t>Autonomie</a:t>
          </a:r>
        </a:p>
      </dsp:txBody>
      <dsp:txXfrm>
        <a:off x="238803" y="1441559"/>
        <a:ext cx="2097636" cy="1657482"/>
      </dsp:txXfrm>
    </dsp:sp>
    <dsp:sp modelId="{E19ED1D0-9048-44BD-89BD-147F3E57CAA2}">
      <dsp:nvSpPr>
        <dsp:cNvPr id="0" name=""/>
        <dsp:cNvSpPr/>
      </dsp:nvSpPr>
      <dsp:spPr>
        <a:xfrm rot="16200000">
          <a:off x="2964037" y="1542968"/>
          <a:ext cx="1983472" cy="660231"/>
        </a:xfrm>
        <a:prstGeom prst="leftArrow">
          <a:avLst>
            <a:gd name="adj1" fmla="val 60000"/>
            <a:gd name="adj2" fmla="val 50000"/>
          </a:avLst>
        </a:prstGeom>
        <a:solidFill>
          <a:schemeClr val="accent2">
            <a:hueOff val="-3016849"/>
            <a:satOff val="-26482"/>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B47763-C77E-486A-9313-2D06E423E79D}">
      <dsp:nvSpPr>
        <dsp:cNvPr id="0" name=""/>
        <dsp:cNvSpPr/>
      </dsp:nvSpPr>
      <dsp:spPr>
        <a:xfrm>
          <a:off x="2855388" y="1040"/>
          <a:ext cx="2200770" cy="1760616"/>
        </a:xfrm>
        <a:prstGeom prst="roundRect">
          <a:avLst>
            <a:gd name="adj" fmla="val 10000"/>
          </a:avLst>
        </a:prstGeom>
        <a:solidFill>
          <a:schemeClr val="accent2">
            <a:hueOff val="-3016849"/>
            <a:satOff val="-26482"/>
            <a:lumOff val="1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l-BE" sz="2400" b="1" kern="1200" dirty="0"/>
            <a:t>Competentie</a:t>
          </a:r>
        </a:p>
      </dsp:txBody>
      <dsp:txXfrm>
        <a:off x="2906955" y="52607"/>
        <a:ext cx="2097636" cy="1657482"/>
      </dsp:txXfrm>
    </dsp:sp>
    <dsp:sp modelId="{20EF53AD-281F-409D-89A1-240748984AED}">
      <dsp:nvSpPr>
        <dsp:cNvPr id="0" name=""/>
        <dsp:cNvSpPr/>
      </dsp:nvSpPr>
      <dsp:spPr>
        <a:xfrm rot="19500000">
          <a:off x="4819807" y="2509021"/>
          <a:ext cx="1983472" cy="660231"/>
        </a:xfrm>
        <a:prstGeom prst="leftArrow">
          <a:avLst>
            <a:gd name="adj1" fmla="val 60000"/>
            <a:gd name="adj2" fmla="val 50000"/>
          </a:avLst>
        </a:prstGeom>
        <a:solidFill>
          <a:schemeClr val="accent2">
            <a:hueOff val="-6033697"/>
            <a:satOff val="-52964"/>
            <a:lumOff val="200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A2E5C9-F2D2-4D5A-8C1B-51DF463F5D43}">
      <dsp:nvSpPr>
        <dsp:cNvPr id="0" name=""/>
        <dsp:cNvSpPr/>
      </dsp:nvSpPr>
      <dsp:spPr>
        <a:xfrm>
          <a:off x="5523541" y="1389992"/>
          <a:ext cx="2200770" cy="1760616"/>
        </a:xfrm>
        <a:prstGeom prst="roundRect">
          <a:avLst>
            <a:gd name="adj" fmla="val 10000"/>
          </a:avLst>
        </a:prstGeom>
        <a:solidFill>
          <a:schemeClr val="accent2">
            <a:hueOff val="-6033697"/>
            <a:satOff val="-52964"/>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l-BE" sz="2400" b="1" kern="1200" dirty="0"/>
            <a:t>Verbondenheid</a:t>
          </a:r>
        </a:p>
      </dsp:txBody>
      <dsp:txXfrm>
        <a:off x="5575108" y="1441559"/>
        <a:ext cx="2097636" cy="165748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B08823-6D31-4D3F-9B9A-AE181E51B7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3" name="Date Placeholder 2">
            <a:extLst>
              <a:ext uri="{FF2B5EF4-FFF2-40B4-BE49-F238E27FC236}">
                <a16:creationId xmlns:a16="http://schemas.microsoft.com/office/drawing/2014/main" id="{11AB77DF-9DEF-40FB-B61D-D038FB62CC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9A88BD-8818-4846-ADA7-681A663FE649}" type="datetimeFigureOut">
              <a:rPr lang="aa-ET" smtClean="0"/>
              <a:t>04/04/2024</a:t>
            </a:fld>
            <a:endParaRPr lang="aa-ET"/>
          </a:p>
        </p:txBody>
      </p:sp>
      <p:sp>
        <p:nvSpPr>
          <p:cNvPr id="4" name="Footer Placeholder 3">
            <a:extLst>
              <a:ext uri="{FF2B5EF4-FFF2-40B4-BE49-F238E27FC236}">
                <a16:creationId xmlns:a16="http://schemas.microsoft.com/office/drawing/2014/main" id="{1B2F5504-8B8F-4997-9AF6-F7B551CFB6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5" name="Slide Number Placeholder 4">
            <a:extLst>
              <a:ext uri="{FF2B5EF4-FFF2-40B4-BE49-F238E27FC236}">
                <a16:creationId xmlns:a16="http://schemas.microsoft.com/office/drawing/2014/main" id="{0C38E79A-B121-4C1E-897A-801A224A46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684EEE-D61D-4ADA-BB2C-B0D10E131595}" type="slidenum">
              <a:rPr lang="aa-ET" smtClean="0"/>
              <a:t>‹nr.›</a:t>
            </a:fld>
            <a:endParaRPr lang="aa-ET"/>
          </a:p>
        </p:txBody>
      </p:sp>
    </p:spTree>
    <p:extLst>
      <p:ext uri="{BB962C8B-B14F-4D97-AF65-F5344CB8AC3E}">
        <p14:creationId xmlns:p14="http://schemas.microsoft.com/office/powerpoint/2010/main" val="4025785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59792-B6C0-4654-82AA-52F4401860E4}" type="datetimeFigureOut">
              <a:rPr lang="aa-ET" smtClean="0"/>
              <a:t>04/04/2024</a:t>
            </a:fld>
            <a:endParaRPr lang="aa-E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C57A5-3E7D-4B3A-92EE-556E4539766F}" type="slidenum">
              <a:rPr lang="aa-ET" smtClean="0"/>
              <a:t>‹nr.›</a:t>
            </a:fld>
            <a:endParaRPr lang="aa-ET"/>
          </a:p>
        </p:txBody>
      </p:sp>
    </p:spTree>
    <p:extLst>
      <p:ext uri="{BB962C8B-B14F-4D97-AF65-F5344CB8AC3E}">
        <p14:creationId xmlns:p14="http://schemas.microsoft.com/office/powerpoint/2010/main" val="70424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amelover.be/ouder/grenzen-stelle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amelover.be/ouder/verslaafd/"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amelover.be/ouder/verslaaf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vad.be/catalogus/detail/als-kleine-kinderen-groot-worden-en-gamen---brochur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gamelover.b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amelover.be/parent/wh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556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Extra slide – gebruiken indien gewenst</a:t>
            </a:r>
          </a:p>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12</a:t>
            </a:fld>
            <a:endParaRPr lang="aa-ET"/>
          </a:p>
        </p:txBody>
      </p:sp>
    </p:spTree>
    <p:extLst>
      <p:ext uri="{BB962C8B-B14F-4D97-AF65-F5344CB8AC3E}">
        <p14:creationId xmlns:p14="http://schemas.microsoft.com/office/powerpoint/2010/main" val="65099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Extra slide – gebruiken indien gewenst</a:t>
            </a:r>
          </a:p>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13</a:t>
            </a:fld>
            <a:endParaRPr lang="aa-ET"/>
          </a:p>
        </p:txBody>
      </p:sp>
    </p:spTree>
    <p:extLst>
      <p:ext uri="{BB962C8B-B14F-4D97-AF65-F5344CB8AC3E}">
        <p14:creationId xmlns:p14="http://schemas.microsoft.com/office/powerpoint/2010/main" val="2781313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551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BE" dirty="0"/>
              <a:t>Filmpje</a:t>
            </a:r>
            <a:r>
              <a:rPr lang="nl-BE" baseline="0" dirty="0"/>
              <a:t> AKKGW GAMEN 1 – Praten met je kind</a:t>
            </a:r>
          </a:p>
          <a:p>
            <a:pPr marL="0" marR="0" indent="0" algn="l" defTabSz="457200" rtl="0" eaLnBrk="1" fontAlgn="auto" latinLnBrk="0" hangingPunct="1">
              <a:lnSpc>
                <a:spcPct val="100000"/>
              </a:lnSpc>
              <a:spcBef>
                <a:spcPts val="0"/>
              </a:spcBef>
              <a:spcAft>
                <a:spcPts val="0"/>
              </a:spcAft>
              <a:buClrTx/>
              <a:buSzTx/>
              <a:buFontTx/>
              <a:buNone/>
              <a:tabLst/>
              <a:defRPr/>
            </a:pPr>
            <a:r>
              <a:rPr lang="nl-BE" dirty="0"/>
              <a:t>https://www.youtube.com/watch?v=j5V97bD8U3U&amp;list=PLOKj-1m_Crnf4ZUvbpBtaRcoRUYnZfT4k&amp;index=20</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5522037F-A59C-3341-B93F-9A9A152C8642}" type="slidenum">
              <a:rPr lang="en-US" smtClean="0"/>
              <a:pPr/>
              <a:t>15</a:t>
            </a:fld>
            <a:endParaRPr lang="en-US"/>
          </a:p>
        </p:txBody>
      </p:sp>
    </p:spTree>
    <p:extLst>
      <p:ext uri="{BB962C8B-B14F-4D97-AF65-F5344CB8AC3E}">
        <p14:creationId xmlns:p14="http://schemas.microsoft.com/office/powerpoint/2010/main" val="3304226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BE" dirty="0"/>
          </a:p>
        </p:txBody>
      </p:sp>
      <p:sp>
        <p:nvSpPr>
          <p:cNvPr id="4" name="Tijdelijke aanduiding voor dianummer 3"/>
          <p:cNvSpPr>
            <a:spLocks noGrp="1"/>
          </p:cNvSpPr>
          <p:nvPr>
            <p:ph type="sldNum" sz="quarter" idx="10"/>
          </p:nvPr>
        </p:nvSpPr>
        <p:spPr/>
        <p:txBody>
          <a:bodyPr/>
          <a:lstStyle/>
          <a:p>
            <a:fld id="{C55C57A5-3E7D-4B3A-92EE-556E4539766F}" type="slidenum">
              <a:rPr lang="aa-ET" smtClean="0"/>
              <a:t>17</a:t>
            </a:fld>
            <a:endParaRPr lang="aa-ET"/>
          </a:p>
        </p:txBody>
      </p:sp>
    </p:spTree>
    <p:extLst>
      <p:ext uri="{BB962C8B-B14F-4D97-AF65-F5344CB8AC3E}">
        <p14:creationId xmlns:p14="http://schemas.microsoft.com/office/powerpoint/2010/main" val="2899533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707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027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994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329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46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Extra https://www.vad.be/catalogus/detail/hoe-hou-je-het-gamen-van-je-kind-gezond</a:t>
            </a:r>
          </a:p>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3</a:t>
            </a:fld>
            <a:endParaRPr lang="aa-ET"/>
          </a:p>
        </p:txBody>
      </p:sp>
    </p:spTree>
    <p:extLst>
      <p:ext uri="{BB962C8B-B14F-4D97-AF65-F5344CB8AC3E}">
        <p14:creationId xmlns:p14="http://schemas.microsoft.com/office/powerpoint/2010/main" val="205920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786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946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BE" sz="1200" kern="1200" dirty="0">
                <a:solidFill>
                  <a:schemeClr val="tx1"/>
                </a:solidFill>
                <a:effectLst/>
                <a:latin typeface="+mn-lt"/>
                <a:ea typeface="+mn-ea"/>
                <a:cs typeface="+mn-cs"/>
              </a:rPr>
              <a:t>Filmpje Grenzen stellen – Deel 1 + 2: https://www.youtube.com/watch?v=K-IHeW97_JU&amp;list=PLOKj-1m_Crnf4ZUvbpBtaRcoRUYnZfT4k&amp;index=17 </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36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pPr algn="l"/>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060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Extra</a:t>
            </a:r>
            <a:r>
              <a:rPr lang="nl-B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0" dirty="0">
                <a:effectLst/>
                <a:latin typeface="Calibri" panose="020F0502020204030204" pitchFamily="34" charset="0"/>
                <a:ea typeface="Calibri" panose="020F0502020204030204" pitchFamily="34" charset="0"/>
                <a:cs typeface="Times New Roman" panose="02020603050405020304" pitchFamily="18" charset="0"/>
              </a:rPr>
              <a:t>Je kan ook het filmpje ‘Hoe stel je grenzen bij gamen?’ tonen op Game(L)over </a:t>
            </a:r>
            <a:r>
              <a:rPr lang="nl-BE" sz="1800" b="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https://www.gamelover.be/ouder/grenzen-stellen/</a:t>
            </a:r>
            <a:r>
              <a:rPr lang="nl-BE" sz="1800" b="0" dirty="0">
                <a:effectLst/>
                <a:latin typeface="Calibri" panose="020F0502020204030204" pitchFamily="34" charset="0"/>
                <a:ea typeface="Calibri" panose="020F0502020204030204" pitchFamily="34" charset="0"/>
                <a:cs typeface="Times New Roman" panose="02020603050405020304" pitchFamily="18" charset="0"/>
              </a:rPr>
              <a:t>, waarin Eva Van Hoecke van CGG Schelde, Dender, Waas het heeft over het belang van grenzen stellen. </a:t>
            </a:r>
          </a:p>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38</a:t>
            </a:fld>
            <a:endParaRPr lang="aa-ET"/>
          </a:p>
        </p:txBody>
      </p:sp>
    </p:spTree>
    <p:extLst>
      <p:ext uri="{BB962C8B-B14F-4D97-AF65-F5344CB8AC3E}">
        <p14:creationId xmlns:p14="http://schemas.microsoft.com/office/powerpoint/2010/main" val="403928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94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BE" dirty="0"/>
              <a:t>Filmpje</a:t>
            </a:r>
            <a:r>
              <a:rPr lang="nl-BE" baseline="0" dirty="0"/>
              <a:t> AKKGW GAMEN 3 – Opvolging/monitoring: https://www.youtube.com/watch?v=LFDL98Va6VQ&amp;list=PLOKj-1m_Crnf4ZUvbpBtaRcoRUYnZfT4k&amp;index=21 </a:t>
            </a:r>
            <a:endParaRPr lang="nl-BE" dirty="0"/>
          </a:p>
        </p:txBody>
      </p:sp>
      <p:sp>
        <p:nvSpPr>
          <p:cNvPr id="4" name="Tijdelijke aanduiding voor dianummer 3"/>
          <p:cNvSpPr>
            <a:spLocks noGrp="1"/>
          </p:cNvSpPr>
          <p:nvPr>
            <p:ph type="sldNum" sz="quarter" idx="10"/>
          </p:nvPr>
        </p:nvSpPr>
        <p:spPr/>
        <p:txBody>
          <a:bodyPr/>
          <a:lstStyle/>
          <a:p>
            <a:fld id="{5522037F-A59C-3341-B93F-9A9A152C8642}" type="slidenum">
              <a:rPr lang="en-US" smtClean="0"/>
              <a:pPr/>
              <a:t>40</a:t>
            </a:fld>
            <a:endParaRPr lang="en-US"/>
          </a:p>
        </p:txBody>
      </p:sp>
    </p:spTree>
    <p:extLst>
      <p:ext uri="{BB962C8B-B14F-4D97-AF65-F5344CB8AC3E}">
        <p14:creationId xmlns:p14="http://schemas.microsoft.com/office/powerpoint/2010/main" val="234152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BE" sz="1200" kern="1200" dirty="0">
                <a:solidFill>
                  <a:schemeClr val="tx1"/>
                </a:solidFill>
                <a:effectLst/>
                <a:latin typeface="+mn-lt"/>
                <a:ea typeface="+mn-ea"/>
                <a:cs typeface="+mn-cs"/>
              </a:rPr>
              <a:t>Extra Filmpje Game(L)over: https://www.gamelover.be/ouder/verslaafd/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Je kan het filmpje ‘</a:t>
            </a:r>
            <a:r>
              <a:rPr lang="nl-B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Wat zijn alarmsignalen bij het gamen</a:t>
            </a:r>
            <a:r>
              <a:rPr lang="nl-BE" sz="1800" dirty="0">
                <a:effectLst/>
                <a:latin typeface="Calibri" panose="020F0502020204030204" pitchFamily="34" charset="0"/>
                <a:ea typeface="Calibri" panose="020F0502020204030204" pitchFamily="34" charset="0"/>
                <a:cs typeface="Times New Roman" panose="02020603050405020304" pitchFamily="18" charset="0"/>
              </a:rPr>
              <a:t>?’ tonen op Game(L)over. Daarin somt Maya Geudens van CGG VAGGA enkele signalen op. Informeer ouders eventueel verder over de tool en de info die ze daar vinden. Ook het luik voor jongeren kunnen ze thuis nog wat verder  exploreren, bijvoorbeeld samen met hun kind. </a:t>
            </a: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777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800"/>
              </a:spcAft>
            </a:pPr>
            <a:r>
              <a:rPr lang="nl-BE" sz="1800" dirty="0">
                <a:solidFill>
                  <a:srgbClr val="006B74"/>
                </a:solidFill>
                <a:effectLst/>
                <a:latin typeface="Calibri" panose="020F0502020204030204" pitchFamily="34" charset="0"/>
                <a:ea typeface="Calibri" panose="020F0502020204030204" pitchFamily="34" charset="0"/>
                <a:cs typeface="Times New Roman" panose="02020603050405020304" pitchFamily="18" charset="0"/>
              </a:rPr>
              <a:t> </a:t>
            </a:r>
            <a:r>
              <a:rPr lang="nl-BE" sz="1800" b="1" dirty="0">
                <a:solidFill>
                  <a:srgbClr val="006B74"/>
                </a:solidFill>
                <a:effectLst/>
                <a:latin typeface="Calibri" panose="020F0502020204030204" pitchFamily="34" charset="0"/>
                <a:ea typeface="Calibri" panose="020F0502020204030204" pitchFamily="34" charset="0"/>
                <a:cs typeface="Times New Roman" panose="02020603050405020304" pitchFamily="18" charset="0"/>
              </a:rPr>
              <a:t>Extra</a:t>
            </a:r>
            <a:r>
              <a:rPr lang="nl-BE" sz="1800" dirty="0">
                <a:solidFill>
                  <a:srgbClr val="006B74"/>
                </a:solidFill>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nl-BE" sz="1800" b="0" dirty="0">
                <a:effectLst/>
                <a:latin typeface="Calibri" panose="020F0502020204030204" pitchFamily="34" charset="0"/>
                <a:ea typeface="Calibri" panose="020F0502020204030204" pitchFamily="34" charset="0"/>
                <a:cs typeface="Times New Roman" panose="02020603050405020304" pitchFamily="18" charset="0"/>
              </a:rPr>
              <a:t>Je kan het filmpje ‘</a:t>
            </a:r>
            <a:r>
              <a:rPr lang="nl-BE" sz="1800" b="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Is mijn kind gameverslaafd?</a:t>
            </a:r>
            <a:r>
              <a:rPr lang="nl-BE" sz="1800" b="0" dirty="0">
                <a:effectLst/>
                <a:latin typeface="Calibri" panose="020F0502020204030204" pitchFamily="34" charset="0"/>
                <a:ea typeface="Calibri" panose="020F0502020204030204" pitchFamily="34" charset="0"/>
                <a:cs typeface="Times New Roman" panose="02020603050405020304" pitchFamily="18" charset="0"/>
              </a:rPr>
              <a:t>’ tonen op Game(L)over. Dimitri Das van CGG </a:t>
            </a:r>
            <a:r>
              <a:rPr lang="nl-BE" sz="1800" b="0" dirty="0" err="1">
                <a:effectLst/>
                <a:latin typeface="Calibri" panose="020F0502020204030204" pitchFamily="34" charset="0"/>
                <a:ea typeface="Calibri" panose="020F0502020204030204" pitchFamily="34" charset="0"/>
                <a:cs typeface="Times New Roman" panose="02020603050405020304" pitchFamily="18" charset="0"/>
              </a:rPr>
              <a:t>Integra</a:t>
            </a:r>
            <a:r>
              <a:rPr lang="nl-BE" sz="1800" b="0" dirty="0">
                <a:effectLst/>
                <a:latin typeface="Calibri" panose="020F0502020204030204" pitchFamily="34" charset="0"/>
                <a:ea typeface="Calibri" panose="020F0502020204030204" pitchFamily="34" charset="0"/>
                <a:cs typeface="Times New Roman" panose="02020603050405020304" pitchFamily="18" charset="0"/>
              </a:rPr>
              <a:t> licht toe hoe gamen kan evolueren naar risicovol gamen. </a:t>
            </a:r>
          </a:p>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44</a:t>
            </a:fld>
            <a:endParaRPr lang="aa-ET"/>
          </a:p>
        </p:txBody>
      </p:sp>
    </p:spTree>
    <p:extLst>
      <p:ext uri="{BB962C8B-B14F-4D97-AF65-F5344CB8AC3E}">
        <p14:creationId xmlns:p14="http://schemas.microsoft.com/office/powerpoint/2010/main" val="340848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13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Filmpje</a:t>
            </a:r>
            <a:r>
              <a:rPr lang="nl-BE" baseline="0" dirty="0"/>
              <a:t> AKKGW GAMEN 2 – Grenzen stellen – Deel 1</a:t>
            </a:r>
          </a:p>
          <a:p>
            <a:r>
              <a:rPr lang="nl-BE" dirty="0"/>
              <a:t>https://www.youtube.com/watch?v=5GH6-oy2T68&amp;list=PLOKj-1m_Crnf4ZUvbpBtaRcoRUYnZfT4k&amp;index=18</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5522037F-A59C-3341-B93F-9A9A152C8642}" type="slidenum">
              <a:rPr lang="en-US" smtClean="0"/>
              <a:pPr/>
              <a:t>4</a:t>
            </a:fld>
            <a:endParaRPr lang="en-US"/>
          </a:p>
        </p:txBody>
      </p:sp>
    </p:spTree>
    <p:extLst>
      <p:ext uri="{BB962C8B-B14F-4D97-AF65-F5344CB8AC3E}">
        <p14:creationId xmlns:p14="http://schemas.microsoft.com/office/powerpoint/2010/main" val="1272588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621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Geef mee waar ouders verder terecht kunnen voor informatie of advies. Denk daarbij aan de </a:t>
            </a:r>
            <a:r>
              <a:rPr lang="nl-BE" sz="18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3"/>
              </a:rPr>
              <a:t>brochure bij de vorming</a:t>
            </a:r>
            <a:r>
              <a:rPr lang="nl-BE"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nl-BE" sz="18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4"/>
              </a:rPr>
              <a:t>Game(l)over</a:t>
            </a:r>
            <a:r>
              <a:rPr lang="nl-BE"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Druglijn en doorverwijsadressen in de eigen regio. </a:t>
            </a:r>
            <a:endParaRPr lang="nl-BE"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47</a:t>
            </a:fld>
            <a:endParaRPr lang="aa-ET"/>
          </a:p>
        </p:txBody>
      </p:sp>
    </p:spTree>
    <p:extLst>
      <p:ext uri="{BB962C8B-B14F-4D97-AF65-F5344CB8AC3E}">
        <p14:creationId xmlns:p14="http://schemas.microsoft.com/office/powerpoint/2010/main" val="3534868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75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44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strike="sng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32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5C57A5-3E7D-4B3A-92EE-556E4539766F}" type="slidenum">
              <a:rPr lang="aa-ET" smtClean="0"/>
              <a:t>7</a:t>
            </a:fld>
            <a:endParaRPr lang="aa-ET"/>
          </a:p>
        </p:txBody>
      </p:sp>
    </p:spTree>
    <p:extLst>
      <p:ext uri="{BB962C8B-B14F-4D97-AF65-F5344CB8AC3E}">
        <p14:creationId xmlns:p14="http://schemas.microsoft.com/office/powerpoint/2010/main" val="3722941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Extra</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0" dirty="0">
                <a:effectLst/>
                <a:latin typeface="Calibri" panose="020F0502020204030204" pitchFamily="34" charset="0"/>
                <a:ea typeface="Calibri" panose="020F0502020204030204" pitchFamily="34" charset="0"/>
                <a:cs typeface="Times New Roman" panose="02020603050405020304" pitchFamily="18" charset="0"/>
              </a:rPr>
              <a:t>Je kan ook het filmpje ‘Waarom gamet mijn kind?’ tonen op Game(L)over </a:t>
            </a:r>
            <a:r>
              <a:rPr lang="nl-BE" sz="1800" b="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https://www.gamelover.be/parent/why/</a:t>
            </a:r>
            <a:r>
              <a:rPr lang="nl-BE" sz="1800" b="0" dirty="0">
                <a:effectLst/>
                <a:latin typeface="Calibri" panose="020F0502020204030204" pitchFamily="34" charset="0"/>
                <a:ea typeface="Calibri" panose="020F0502020204030204" pitchFamily="34" charset="0"/>
                <a:cs typeface="Times New Roman" panose="02020603050405020304" pitchFamily="18" charset="0"/>
              </a:rPr>
              <a:t>, waarin het concept ‘flow’ wordt toegelicht door Nona Pensaert van CGG Waas &amp; Dender.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0" dirty="0">
                <a:effectLst/>
                <a:latin typeface="Calibri" panose="020F0502020204030204" pitchFamily="34" charset="0"/>
                <a:ea typeface="Calibri" panose="020F0502020204030204" pitchFamily="34" charset="0"/>
                <a:cs typeface="Times New Roman" panose="02020603050405020304" pitchFamily="18" charset="0"/>
              </a:rPr>
              <a:t>Je kan ook het filmpje ‘Waarom is gamen zo verleidelijk?’ tonen op Game(L)over </a:t>
            </a:r>
            <a:r>
              <a:rPr lang="nl-BE" sz="1800" b="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https://www.gamelover.be/parent/why/</a:t>
            </a:r>
            <a:r>
              <a:rPr lang="nl-BE" sz="1800" b="0" dirty="0">
                <a:effectLst/>
                <a:latin typeface="Calibri" panose="020F0502020204030204" pitchFamily="34" charset="0"/>
                <a:ea typeface="Calibri" panose="020F0502020204030204" pitchFamily="34" charset="0"/>
                <a:cs typeface="Times New Roman" panose="02020603050405020304" pitchFamily="18" charset="0"/>
              </a:rPr>
              <a:t>, waarin de zelfdeterminatietheorie wordt toegelicht door Huub Boonen van CGG </a:t>
            </a:r>
            <a:r>
              <a:rPr lang="nl-BE" sz="1800" b="0" dirty="0" err="1">
                <a:effectLst/>
                <a:latin typeface="Calibri" panose="020F0502020204030204" pitchFamily="34" charset="0"/>
                <a:ea typeface="Calibri" panose="020F0502020204030204" pitchFamily="34" charset="0"/>
                <a:cs typeface="Times New Roman" panose="02020603050405020304" pitchFamily="18" charset="0"/>
              </a:rPr>
              <a:t>Integra</a:t>
            </a:r>
            <a:r>
              <a:rPr lang="nl-BE" sz="1800" b="0" dirty="0">
                <a:effectLst/>
                <a:latin typeface="Calibri" panose="020F0502020204030204" pitchFamily="34" charset="0"/>
                <a:ea typeface="Calibri" panose="020F0502020204030204" pitchFamily="34" charset="0"/>
                <a:cs typeface="Times New Roman" panose="02020603050405020304" pitchFamily="18" charset="0"/>
              </a:rPr>
              <a:t>.  </a:t>
            </a: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80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Extra slide – gebruiken indien gewenst</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55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Extra slide – gebruiken indien gewenst</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2037F-A59C-3341-B93F-9A9A152C86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77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501B-AEF4-4C63-96DF-45A787EBB052}"/>
              </a:ext>
            </a:extLst>
          </p:cNvPr>
          <p:cNvSpPr>
            <a:spLocks noGrp="1"/>
          </p:cNvSpPr>
          <p:nvPr>
            <p:ph type="ctrTitle"/>
          </p:nvPr>
        </p:nvSpPr>
        <p:spPr>
          <a:xfrm>
            <a:off x="637200" y="637200"/>
            <a:ext cx="6120000" cy="1551194"/>
          </a:xfrm>
        </p:spPr>
        <p:txBody>
          <a:bodyPr anchor="t" anchorCtr="0">
            <a:spAutoFit/>
          </a:bodyPr>
          <a:lstStyle>
            <a:lvl1pPr algn="l">
              <a:defRPr sz="6000"/>
            </a:lvl1pPr>
          </a:lstStyle>
          <a:p>
            <a:r>
              <a:rPr lang="nl-NL"/>
              <a:t>Klik om de stijl te bewerken</a:t>
            </a:r>
            <a:endParaRPr lang="aa-ET" dirty="0"/>
          </a:p>
        </p:txBody>
      </p:sp>
      <p:sp>
        <p:nvSpPr>
          <p:cNvPr id="4" name="Date Placeholder 3">
            <a:extLst>
              <a:ext uri="{FF2B5EF4-FFF2-40B4-BE49-F238E27FC236}">
                <a16:creationId xmlns:a16="http://schemas.microsoft.com/office/drawing/2014/main" id="{54882EEF-9BFF-47C9-8FBF-54F9D1827F0F}"/>
              </a:ext>
            </a:extLst>
          </p:cNvPr>
          <p:cNvSpPr>
            <a:spLocks noGrp="1"/>
          </p:cNvSpPr>
          <p:nvPr>
            <p:ph type="dt" sz="half" idx="10"/>
          </p:nvPr>
        </p:nvSpPr>
        <p:spPr>
          <a:xfrm>
            <a:off x="6098400" y="5921220"/>
            <a:ext cx="5461200" cy="365125"/>
          </a:xfrm>
        </p:spPr>
        <p:txBody>
          <a:bodyPr/>
          <a:lstStyle>
            <a:lvl1pPr algn="r">
              <a:defRPr sz="2000" b="1" u="heavy" baseline="0">
                <a:uFill>
                  <a:solidFill>
                    <a:schemeClr val="tx2"/>
                  </a:solidFill>
                </a:uFill>
              </a:defRPr>
            </a:lvl1pPr>
          </a:lstStyle>
          <a:p>
            <a:fld id="{D3BED54A-404A-4970-AE3B-EA9A1FC049BC}" type="datetime4">
              <a:rPr lang="nl-NL" smtClean="0"/>
              <a:t>4 april 2024</a:t>
            </a:fld>
            <a:endParaRPr lang="aa-ET" dirty="0"/>
          </a:p>
        </p:txBody>
      </p:sp>
      <p:pic>
        <p:nvPicPr>
          <p:cNvPr id="8" name="Graphic 7">
            <a:extLst>
              <a:ext uri="{FF2B5EF4-FFF2-40B4-BE49-F238E27FC236}">
                <a16:creationId xmlns:a16="http://schemas.microsoft.com/office/drawing/2014/main" id="{11FC0CE8-290D-458F-B768-F5AD6D81F1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200" y="5461200"/>
            <a:ext cx="1990800" cy="764185"/>
          </a:xfrm>
          <a:prstGeom prst="rect">
            <a:avLst/>
          </a:prstGeom>
        </p:spPr>
      </p:pic>
    </p:spTree>
    <p:extLst>
      <p:ext uri="{BB962C8B-B14F-4D97-AF65-F5344CB8AC3E}">
        <p14:creationId xmlns:p14="http://schemas.microsoft.com/office/powerpoint/2010/main" val="147832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F8E4A-9D4E-4BC8-9C0A-CEF06379D382}"/>
              </a:ext>
            </a:extLst>
          </p:cNvPr>
          <p:cNvSpPr>
            <a:spLocks noGrp="1"/>
          </p:cNvSpPr>
          <p:nvPr>
            <p:ph idx="1"/>
          </p:nvPr>
        </p:nvSpPr>
        <p:spPr>
          <a:xfrm>
            <a:off x="637200" y="1936800"/>
            <a:ext cx="4827600" cy="1699953"/>
          </a:xfrm>
        </p:spPr>
        <p:txBody>
          <a:bodyPr/>
          <a:lstStyle>
            <a:lvl2pPr>
              <a:spcBef>
                <a:spcPts val="500"/>
              </a:spcBef>
              <a:defRPr/>
            </a:lvl2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aa-ET" dirty="0"/>
          </a:p>
        </p:txBody>
      </p:sp>
      <p:sp>
        <p:nvSpPr>
          <p:cNvPr id="2" name="Title 1">
            <a:extLst>
              <a:ext uri="{FF2B5EF4-FFF2-40B4-BE49-F238E27FC236}">
                <a16:creationId xmlns:a16="http://schemas.microsoft.com/office/drawing/2014/main" id="{CA4657FD-783A-4A2E-A379-97E1701C3645}"/>
              </a:ext>
            </a:extLst>
          </p:cNvPr>
          <p:cNvSpPr>
            <a:spLocks noGrp="1"/>
          </p:cNvSpPr>
          <p:nvPr>
            <p:ph type="title"/>
          </p:nvPr>
        </p:nvSpPr>
        <p:spPr>
          <a:xfrm>
            <a:off x="637200" y="637200"/>
            <a:ext cx="4827600" cy="526582"/>
          </a:xfrm>
        </p:spPr>
        <p:txBody>
          <a:bodyPr/>
          <a:lstStyle/>
          <a:p>
            <a:r>
              <a:rPr lang="nl-NL"/>
              <a:t>Klik om de stijl te bewerken</a:t>
            </a:r>
            <a:endParaRPr lang="aa-ET" dirty="0"/>
          </a:p>
        </p:txBody>
      </p:sp>
      <p:sp>
        <p:nvSpPr>
          <p:cNvPr id="7" name="Subtitle 2">
            <a:extLst>
              <a:ext uri="{FF2B5EF4-FFF2-40B4-BE49-F238E27FC236}">
                <a16:creationId xmlns:a16="http://schemas.microsoft.com/office/drawing/2014/main" id="{E0D81E46-8AF8-4437-82E0-EB91F7C8F957}"/>
              </a:ext>
            </a:extLst>
          </p:cNvPr>
          <p:cNvSpPr>
            <a:spLocks noGrp="1"/>
          </p:cNvSpPr>
          <p:nvPr>
            <p:ph type="subTitle" idx="13"/>
          </p:nvPr>
        </p:nvSpPr>
        <p:spPr>
          <a:xfrm>
            <a:off x="637200" y="1170000"/>
            <a:ext cx="4827600" cy="374400"/>
          </a:xfrm>
        </p:spPr>
        <p:txBody>
          <a:bodyPr>
            <a:no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aa-ET" dirty="0"/>
          </a:p>
        </p:txBody>
      </p:sp>
      <p:sp>
        <p:nvSpPr>
          <p:cNvPr id="9" name="Picture Placeholder 8">
            <a:extLst>
              <a:ext uri="{FF2B5EF4-FFF2-40B4-BE49-F238E27FC236}">
                <a16:creationId xmlns:a16="http://schemas.microsoft.com/office/drawing/2014/main" id="{E837ADDB-D4CB-46A5-87DB-F8000552E420}"/>
              </a:ext>
            </a:extLst>
          </p:cNvPr>
          <p:cNvSpPr>
            <a:spLocks noGrp="1"/>
          </p:cNvSpPr>
          <p:nvPr>
            <p:ph type="pic" sz="quarter" idx="14"/>
          </p:nvPr>
        </p:nvSpPr>
        <p:spPr>
          <a:xfrm>
            <a:off x="6096000" y="0"/>
            <a:ext cx="6096000" cy="6858000"/>
          </a:xfrm>
        </p:spPr>
        <p:txBody>
          <a:bodyPr/>
          <a:lstStyle/>
          <a:p>
            <a:r>
              <a:rPr lang="nl-NL"/>
              <a:t>Klik op het pictogram als u een afbeelding wilt toevoegen</a:t>
            </a:r>
            <a:endParaRPr lang="aa-ET"/>
          </a:p>
        </p:txBody>
      </p:sp>
    </p:spTree>
    <p:extLst>
      <p:ext uri="{BB962C8B-B14F-4D97-AF65-F5344CB8AC3E}">
        <p14:creationId xmlns:p14="http://schemas.microsoft.com/office/powerpoint/2010/main" val="378634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F8E4A-9D4E-4BC8-9C0A-CEF06379D382}"/>
              </a:ext>
            </a:extLst>
          </p:cNvPr>
          <p:cNvSpPr>
            <a:spLocks noGrp="1"/>
          </p:cNvSpPr>
          <p:nvPr>
            <p:ph idx="1"/>
          </p:nvPr>
        </p:nvSpPr>
        <p:spPr>
          <a:xfrm>
            <a:off x="6732000" y="1936800"/>
            <a:ext cx="4827600" cy="1699953"/>
          </a:xfrm>
        </p:spPr>
        <p:txBody>
          <a:bodyPr/>
          <a:lstStyle>
            <a:lvl2pPr>
              <a:spcBef>
                <a:spcPts val="500"/>
              </a:spcBef>
              <a:defRPr/>
            </a:lvl2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aa-ET" dirty="0"/>
          </a:p>
        </p:txBody>
      </p:sp>
      <p:sp>
        <p:nvSpPr>
          <p:cNvPr id="2" name="Title 1">
            <a:extLst>
              <a:ext uri="{FF2B5EF4-FFF2-40B4-BE49-F238E27FC236}">
                <a16:creationId xmlns:a16="http://schemas.microsoft.com/office/drawing/2014/main" id="{CA4657FD-783A-4A2E-A379-97E1701C3645}"/>
              </a:ext>
            </a:extLst>
          </p:cNvPr>
          <p:cNvSpPr>
            <a:spLocks noGrp="1"/>
          </p:cNvSpPr>
          <p:nvPr>
            <p:ph type="title"/>
          </p:nvPr>
        </p:nvSpPr>
        <p:spPr>
          <a:xfrm>
            <a:off x="6732000" y="637200"/>
            <a:ext cx="4827600" cy="471600"/>
          </a:xfrm>
        </p:spPr>
        <p:txBody>
          <a:bodyPr/>
          <a:lstStyle/>
          <a:p>
            <a:r>
              <a:rPr lang="nl-NL"/>
              <a:t>Klik om de stijl te bewerken</a:t>
            </a:r>
            <a:endParaRPr lang="aa-ET" dirty="0"/>
          </a:p>
        </p:txBody>
      </p:sp>
      <p:sp>
        <p:nvSpPr>
          <p:cNvPr id="7" name="Subtitle 2">
            <a:extLst>
              <a:ext uri="{FF2B5EF4-FFF2-40B4-BE49-F238E27FC236}">
                <a16:creationId xmlns:a16="http://schemas.microsoft.com/office/drawing/2014/main" id="{E0D81E46-8AF8-4437-82E0-EB91F7C8F957}"/>
              </a:ext>
            </a:extLst>
          </p:cNvPr>
          <p:cNvSpPr>
            <a:spLocks noGrp="1"/>
          </p:cNvSpPr>
          <p:nvPr>
            <p:ph type="subTitle" idx="13"/>
          </p:nvPr>
        </p:nvSpPr>
        <p:spPr>
          <a:xfrm>
            <a:off x="6732000" y="1170000"/>
            <a:ext cx="4827600" cy="374400"/>
          </a:xfrm>
        </p:spPr>
        <p:txBody>
          <a:bodyPr>
            <a:no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aa-ET" dirty="0"/>
          </a:p>
        </p:txBody>
      </p:sp>
      <p:sp>
        <p:nvSpPr>
          <p:cNvPr id="9" name="Picture Placeholder 8">
            <a:extLst>
              <a:ext uri="{FF2B5EF4-FFF2-40B4-BE49-F238E27FC236}">
                <a16:creationId xmlns:a16="http://schemas.microsoft.com/office/drawing/2014/main" id="{E837ADDB-D4CB-46A5-87DB-F8000552E420}"/>
              </a:ext>
            </a:extLst>
          </p:cNvPr>
          <p:cNvSpPr>
            <a:spLocks noGrp="1"/>
          </p:cNvSpPr>
          <p:nvPr>
            <p:ph type="pic" sz="quarter" idx="14"/>
          </p:nvPr>
        </p:nvSpPr>
        <p:spPr>
          <a:xfrm>
            <a:off x="0" y="0"/>
            <a:ext cx="6096000" cy="6858000"/>
          </a:xfrm>
        </p:spPr>
        <p:txBody>
          <a:bodyPr/>
          <a:lstStyle/>
          <a:p>
            <a:r>
              <a:rPr lang="nl-NL"/>
              <a:t>Klik op het pictogram als u een afbeelding wilt toevoegen</a:t>
            </a:r>
            <a:endParaRPr lang="aa-ET"/>
          </a:p>
        </p:txBody>
      </p:sp>
    </p:spTree>
    <p:extLst>
      <p:ext uri="{BB962C8B-B14F-4D97-AF65-F5344CB8AC3E}">
        <p14:creationId xmlns:p14="http://schemas.microsoft.com/office/powerpoint/2010/main" val="2330015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Char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F8E4A-9D4E-4BC8-9C0A-CEF06379D382}"/>
              </a:ext>
            </a:extLst>
          </p:cNvPr>
          <p:cNvSpPr>
            <a:spLocks noGrp="1"/>
          </p:cNvSpPr>
          <p:nvPr>
            <p:ph idx="1"/>
          </p:nvPr>
        </p:nvSpPr>
        <p:spPr>
          <a:xfrm>
            <a:off x="637200" y="1936800"/>
            <a:ext cx="4827600" cy="1699953"/>
          </a:xfrm>
        </p:spPr>
        <p:txBody>
          <a:bodyPr/>
          <a:lstStyle>
            <a:lvl2pPr>
              <a:spcBef>
                <a:spcPts val="500"/>
              </a:spcBef>
              <a:defRPr/>
            </a:lvl2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aa-ET" dirty="0"/>
          </a:p>
        </p:txBody>
      </p:sp>
      <p:sp>
        <p:nvSpPr>
          <p:cNvPr id="2" name="Title 1">
            <a:extLst>
              <a:ext uri="{FF2B5EF4-FFF2-40B4-BE49-F238E27FC236}">
                <a16:creationId xmlns:a16="http://schemas.microsoft.com/office/drawing/2014/main" id="{CA4657FD-783A-4A2E-A379-97E1701C3645}"/>
              </a:ext>
            </a:extLst>
          </p:cNvPr>
          <p:cNvSpPr>
            <a:spLocks noGrp="1"/>
          </p:cNvSpPr>
          <p:nvPr>
            <p:ph type="title"/>
          </p:nvPr>
        </p:nvSpPr>
        <p:spPr>
          <a:xfrm>
            <a:off x="637200" y="637200"/>
            <a:ext cx="4827600" cy="471600"/>
          </a:xfrm>
        </p:spPr>
        <p:txBody>
          <a:bodyPr/>
          <a:lstStyle/>
          <a:p>
            <a:r>
              <a:rPr lang="nl-NL"/>
              <a:t>Klik om de stijl te bewerken</a:t>
            </a:r>
            <a:endParaRPr lang="aa-ET" dirty="0"/>
          </a:p>
        </p:txBody>
      </p:sp>
      <p:sp>
        <p:nvSpPr>
          <p:cNvPr id="7" name="Subtitle 2">
            <a:extLst>
              <a:ext uri="{FF2B5EF4-FFF2-40B4-BE49-F238E27FC236}">
                <a16:creationId xmlns:a16="http://schemas.microsoft.com/office/drawing/2014/main" id="{E0D81E46-8AF8-4437-82E0-EB91F7C8F957}"/>
              </a:ext>
            </a:extLst>
          </p:cNvPr>
          <p:cNvSpPr>
            <a:spLocks noGrp="1"/>
          </p:cNvSpPr>
          <p:nvPr>
            <p:ph type="subTitle" idx="13"/>
          </p:nvPr>
        </p:nvSpPr>
        <p:spPr>
          <a:xfrm>
            <a:off x="637200" y="1083550"/>
            <a:ext cx="4827600" cy="374400"/>
          </a:xfrm>
        </p:spPr>
        <p:txBody>
          <a:bodyPr>
            <a:no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aa-ET" dirty="0"/>
          </a:p>
        </p:txBody>
      </p:sp>
      <p:sp>
        <p:nvSpPr>
          <p:cNvPr id="5" name="Chart Placeholder 4">
            <a:extLst>
              <a:ext uri="{FF2B5EF4-FFF2-40B4-BE49-F238E27FC236}">
                <a16:creationId xmlns:a16="http://schemas.microsoft.com/office/drawing/2014/main" id="{B38DB31E-4588-45F9-99BA-67A24487202C}"/>
              </a:ext>
            </a:extLst>
          </p:cNvPr>
          <p:cNvSpPr>
            <a:spLocks noGrp="1"/>
          </p:cNvSpPr>
          <p:nvPr>
            <p:ph type="chart" sz="quarter" idx="15"/>
          </p:nvPr>
        </p:nvSpPr>
        <p:spPr>
          <a:xfrm>
            <a:off x="6096000" y="0"/>
            <a:ext cx="6096000" cy="6858000"/>
          </a:xfrm>
        </p:spPr>
        <p:txBody>
          <a:bodyPr/>
          <a:lstStyle/>
          <a:p>
            <a:r>
              <a:rPr lang="nl-NL"/>
              <a:t>Klik op het pictogram als u een grafiek wilt toevoegen</a:t>
            </a:r>
            <a:endParaRPr lang="aa-ET"/>
          </a:p>
        </p:txBody>
      </p:sp>
    </p:spTree>
    <p:extLst>
      <p:ext uri="{BB962C8B-B14F-4D97-AF65-F5344CB8AC3E}">
        <p14:creationId xmlns:p14="http://schemas.microsoft.com/office/powerpoint/2010/main" val="3284864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Chart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F8E4A-9D4E-4BC8-9C0A-CEF06379D382}"/>
              </a:ext>
            </a:extLst>
          </p:cNvPr>
          <p:cNvSpPr>
            <a:spLocks noGrp="1"/>
          </p:cNvSpPr>
          <p:nvPr>
            <p:ph idx="1"/>
          </p:nvPr>
        </p:nvSpPr>
        <p:spPr>
          <a:xfrm>
            <a:off x="6732000" y="1936800"/>
            <a:ext cx="4827600" cy="1699953"/>
          </a:xfrm>
        </p:spPr>
        <p:txBody>
          <a:bodyPr/>
          <a:lstStyle>
            <a:lvl2pPr>
              <a:spcBef>
                <a:spcPts val="500"/>
              </a:spcBef>
              <a:defRPr/>
            </a:lvl2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aa-ET" dirty="0"/>
          </a:p>
        </p:txBody>
      </p:sp>
      <p:sp>
        <p:nvSpPr>
          <p:cNvPr id="2" name="Title 1">
            <a:extLst>
              <a:ext uri="{FF2B5EF4-FFF2-40B4-BE49-F238E27FC236}">
                <a16:creationId xmlns:a16="http://schemas.microsoft.com/office/drawing/2014/main" id="{CA4657FD-783A-4A2E-A379-97E1701C3645}"/>
              </a:ext>
            </a:extLst>
          </p:cNvPr>
          <p:cNvSpPr>
            <a:spLocks noGrp="1"/>
          </p:cNvSpPr>
          <p:nvPr>
            <p:ph type="title"/>
          </p:nvPr>
        </p:nvSpPr>
        <p:spPr>
          <a:xfrm>
            <a:off x="6732000" y="637200"/>
            <a:ext cx="4827600" cy="471600"/>
          </a:xfrm>
        </p:spPr>
        <p:txBody>
          <a:bodyPr/>
          <a:lstStyle/>
          <a:p>
            <a:r>
              <a:rPr lang="nl-NL"/>
              <a:t>Klik om de stijl te bewerken</a:t>
            </a:r>
            <a:endParaRPr lang="aa-ET" dirty="0"/>
          </a:p>
        </p:txBody>
      </p:sp>
      <p:sp>
        <p:nvSpPr>
          <p:cNvPr id="7" name="Subtitle 2">
            <a:extLst>
              <a:ext uri="{FF2B5EF4-FFF2-40B4-BE49-F238E27FC236}">
                <a16:creationId xmlns:a16="http://schemas.microsoft.com/office/drawing/2014/main" id="{E0D81E46-8AF8-4437-82E0-EB91F7C8F957}"/>
              </a:ext>
            </a:extLst>
          </p:cNvPr>
          <p:cNvSpPr>
            <a:spLocks noGrp="1"/>
          </p:cNvSpPr>
          <p:nvPr>
            <p:ph type="subTitle" idx="13"/>
          </p:nvPr>
        </p:nvSpPr>
        <p:spPr>
          <a:xfrm>
            <a:off x="6732000" y="1170000"/>
            <a:ext cx="4827600" cy="374400"/>
          </a:xfrm>
        </p:spPr>
        <p:txBody>
          <a:bodyPr>
            <a:no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aa-ET" dirty="0"/>
          </a:p>
        </p:txBody>
      </p:sp>
      <p:sp>
        <p:nvSpPr>
          <p:cNvPr id="5" name="Chart Placeholder 4">
            <a:extLst>
              <a:ext uri="{FF2B5EF4-FFF2-40B4-BE49-F238E27FC236}">
                <a16:creationId xmlns:a16="http://schemas.microsoft.com/office/drawing/2014/main" id="{B38DB31E-4588-45F9-99BA-67A24487202C}"/>
              </a:ext>
            </a:extLst>
          </p:cNvPr>
          <p:cNvSpPr>
            <a:spLocks noGrp="1"/>
          </p:cNvSpPr>
          <p:nvPr>
            <p:ph type="chart" sz="quarter" idx="15"/>
          </p:nvPr>
        </p:nvSpPr>
        <p:spPr>
          <a:xfrm>
            <a:off x="0" y="0"/>
            <a:ext cx="6096000" cy="6858000"/>
          </a:xfrm>
        </p:spPr>
        <p:txBody>
          <a:bodyPr/>
          <a:lstStyle/>
          <a:p>
            <a:r>
              <a:rPr lang="nl-NL"/>
              <a:t>Klik op het pictogram als u een grafiek wilt toevoegen</a:t>
            </a:r>
            <a:endParaRPr lang="aa-ET"/>
          </a:p>
        </p:txBody>
      </p:sp>
    </p:spTree>
    <p:extLst>
      <p:ext uri="{BB962C8B-B14F-4D97-AF65-F5344CB8AC3E}">
        <p14:creationId xmlns:p14="http://schemas.microsoft.com/office/powerpoint/2010/main" val="2872662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7608-1B7D-412E-8527-F3EFD6B93974}"/>
              </a:ext>
            </a:extLst>
          </p:cNvPr>
          <p:cNvSpPr>
            <a:spLocks noGrp="1"/>
          </p:cNvSpPr>
          <p:nvPr>
            <p:ph type="title"/>
          </p:nvPr>
        </p:nvSpPr>
        <p:spPr/>
        <p:txBody>
          <a:bodyPr/>
          <a:lstStyle/>
          <a:p>
            <a:r>
              <a:rPr lang="nl-NL"/>
              <a:t>Klik om de stijl te bewerken</a:t>
            </a:r>
            <a:endParaRPr lang="aa-ET" dirty="0"/>
          </a:p>
        </p:txBody>
      </p:sp>
      <p:sp>
        <p:nvSpPr>
          <p:cNvPr id="3" name="Date Placeholder 2">
            <a:extLst>
              <a:ext uri="{FF2B5EF4-FFF2-40B4-BE49-F238E27FC236}">
                <a16:creationId xmlns:a16="http://schemas.microsoft.com/office/drawing/2014/main" id="{5955FE1E-430B-4C7D-B558-96F5B81827F6}"/>
              </a:ext>
            </a:extLst>
          </p:cNvPr>
          <p:cNvSpPr>
            <a:spLocks noGrp="1"/>
          </p:cNvSpPr>
          <p:nvPr>
            <p:ph type="dt" sz="half" idx="10"/>
          </p:nvPr>
        </p:nvSpPr>
        <p:spPr/>
        <p:txBody>
          <a:bodyPr/>
          <a:lstStyle/>
          <a:p>
            <a:fld id="{157F7920-D8BA-40EB-AFD2-D616C9D2F919}" type="datetime4">
              <a:rPr lang="nl-NL" smtClean="0"/>
              <a:t>4 april 2024</a:t>
            </a:fld>
            <a:endParaRPr lang="aa-ET"/>
          </a:p>
        </p:txBody>
      </p:sp>
      <p:sp>
        <p:nvSpPr>
          <p:cNvPr id="4" name="Footer Placeholder 3">
            <a:extLst>
              <a:ext uri="{FF2B5EF4-FFF2-40B4-BE49-F238E27FC236}">
                <a16:creationId xmlns:a16="http://schemas.microsoft.com/office/drawing/2014/main" id="{19DDBC34-CBD3-47F0-AA96-42DD3331E3D6}"/>
              </a:ext>
            </a:extLst>
          </p:cNvPr>
          <p:cNvSpPr>
            <a:spLocks noGrp="1"/>
          </p:cNvSpPr>
          <p:nvPr>
            <p:ph type="ftr" sz="quarter" idx="11"/>
          </p:nvPr>
        </p:nvSpPr>
        <p:spPr/>
        <p:txBody>
          <a:bodyPr/>
          <a:lstStyle/>
          <a:p>
            <a:endParaRPr lang="aa-ET"/>
          </a:p>
        </p:txBody>
      </p:sp>
      <p:sp>
        <p:nvSpPr>
          <p:cNvPr id="5" name="Slide Number Placeholder 4">
            <a:extLst>
              <a:ext uri="{FF2B5EF4-FFF2-40B4-BE49-F238E27FC236}">
                <a16:creationId xmlns:a16="http://schemas.microsoft.com/office/drawing/2014/main" id="{4D11CC20-FB12-4994-BEA9-793BD9FE3A91}"/>
              </a:ext>
            </a:extLst>
          </p:cNvPr>
          <p:cNvSpPr>
            <a:spLocks noGrp="1"/>
          </p:cNvSpPr>
          <p:nvPr>
            <p:ph type="sldNum" sz="quarter" idx="12"/>
          </p:nvPr>
        </p:nvSpPr>
        <p:spPr/>
        <p:txBody>
          <a:bodyPr/>
          <a:lstStyle/>
          <a:p>
            <a:fld id="{57E2D549-9F63-4794-B66A-358D66F76CB6}" type="slidenum">
              <a:rPr lang="aa-ET" smtClean="0"/>
              <a:t>‹nr.›</a:t>
            </a:fld>
            <a:endParaRPr lang="aa-ET"/>
          </a:p>
        </p:txBody>
      </p:sp>
    </p:spTree>
    <p:extLst>
      <p:ext uri="{BB962C8B-B14F-4D97-AF65-F5344CB8AC3E}">
        <p14:creationId xmlns:p14="http://schemas.microsoft.com/office/powerpoint/2010/main" val="227745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B3EFD9-9276-4B90-A90B-9F01A1EF540C}"/>
              </a:ext>
            </a:extLst>
          </p:cNvPr>
          <p:cNvSpPr>
            <a:spLocks noGrp="1"/>
          </p:cNvSpPr>
          <p:nvPr>
            <p:ph type="dt" sz="half" idx="10"/>
          </p:nvPr>
        </p:nvSpPr>
        <p:spPr/>
        <p:txBody>
          <a:bodyPr/>
          <a:lstStyle/>
          <a:p>
            <a:fld id="{E4A98DA9-8567-4C9C-A445-78C981B498D2}" type="datetime4">
              <a:rPr lang="nl-NL" smtClean="0"/>
              <a:t>4 april 2024</a:t>
            </a:fld>
            <a:endParaRPr lang="aa-ET"/>
          </a:p>
        </p:txBody>
      </p:sp>
      <p:sp>
        <p:nvSpPr>
          <p:cNvPr id="3" name="Footer Placeholder 2">
            <a:extLst>
              <a:ext uri="{FF2B5EF4-FFF2-40B4-BE49-F238E27FC236}">
                <a16:creationId xmlns:a16="http://schemas.microsoft.com/office/drawing/2014/main" id="{C88D463F-EE3D-4062-80FF-21BDC6524B07}"/>
              </a:ext>
            </a:extLst>
          </p:cNvPr>
          <p:cNvSpPr>
            <a:spLocks noGrp="1"/>
          </p:cNvSpPr>
          <p:nvPr>
            <p:ph type="ftr" sz="quarter" idx="11"/>
          </p:nvPr>
        </p:nvSpPr>
        <p:spPr/>
        <p:txBody>
          <a:bodyPr/>
          <a:lstStyle/>
          <a:p>
            <a:endParaRPr lang="aa-ET"/>
          </a:p>
        </p:txBody>
      </p:sp>
      <p:sp>
        <p:nvSpPr>
          <p:cNvPr id="4" name="Slide Number Placeholder 3">
            <a:extLst>
              <a:ext uri="{FF2B5EF4-FFF2-40B4-BE49-F238E27FC236}">
                <a16:creationId xmlns:a16="http://schemas.microsoft.com/office/drawing/2014/main" id="{60A17793-EBAB-40DC-A796-A310A0563765}"/>
              </a:ext>
            </a:extLst>
          </p:cNvPr>
          <p:cNvSpPr>
            <a:spLocks noGrp="1"/>
          </p:cNvSpPr>
          <p:nvPr>
            <p:ph type="sldNum" sz="quarter" idx="12"/>
          </p:nvPr>
        </p:nvSpPr>
        <p:spPr/>
        <p:txBody>
          <a:bodyPr/>
          <a:lstStyle/>
          <a:p>
            <a:fld id="{57E2D549-9F63-4794-B66A-358D66F76CB6}" type="slidenum">
              <a:rPr lang="aa-ET" smtClean="0"/>
              <a:t>‹nr.›</a:t>
            </a:fld>
            <a:endParaRPr lang="aa-ET"/>
          </a:p>
        </p:txBody>
      </p:sp>
    </p:spTree>
    <p:extLst>
      <p:ext uri="{BB962C8B-B14F-4D97-AF65-F5344CB8AC3E}">
        <p14:creationId xmlns:p14="http://schemas.microsoft.com/office/powerpoint/2010/main" val="381179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536A870D-347A-4D3A-AF15-AA6C0E6C0A8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25200" y="2681029"/>
            <a:ext cx="2541600" cy="1495942"/>
          </a:xfrm>
          <a:prstGeom prst="rect">
            <a:avLst/>
          </a:prstGeom>
        </p:spPr>
      </p:pic>
    </p:spTree>
    <p:extLst>
      <p:ext uri="{BB962C8B-B14F-4D97-AF65-F5344CB8AC3E}">
        <p14:creationId xmlns:p14="http://schemas.microsoft.com/office/powerpoint/2010/main" val="3633063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nl-NL"/>
              <a:t>Click to edit Master title style</a:t>
            </a:r>
            <a:endParaRPr lang="en-US"/>
          </a:p>
        </p:txBody>
      </p:sp>
      <p:sp>
        <p:nvSpPr>
          <p:cNvPr id="3" name="Content Placeholder 2"/>
          <p:cNvSpPr>
            <a:spLocks noGrp="1"/>
          </p:cNvSpPr>
          <p:nvPr>
            <p:ph idx="1"/>
          </p:nvPr>
        </p:nvSpPr>
        <p:spPr>
          <a:xfrm>
            <a:off x="609600" y="1600201"/>
            <a:ext cx="10972800" cy="1699953"/>
          </a:xfrm>
          <a:prstGeom prst="rect">
            <a:avLst/>
          </a:prstGeo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4523EE2C-00C7-1940-9262-B8705AD3BD6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380401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23EE2C-00C7-1940-9262-B8705AD3BD6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062AF-E966-0A4D-9ACA-F6B3726BF252}" type="slidenum">
              <a:rPr lang="en-US" smtClean="0"/>
              <a:pPr/>
              <a:t>‹nr.›</a:t>
            </a:fld>
            <a:endParaRPr lang="en-US"/>
          </a:p>
        </p:txBody>
      </p:sp>
      <p:sp>
        <p:nvSpPr>
          <p:cNvPr id="2" name="Rechthoek 1"/>
          <p:cNvSpPr/>
          <p:nvPr userDrawn="1"/>
        </p:nvSpPr>
        <p:spPr>
          <a:xfrm>
            <a:off x="0" y="0"/>
            <a:ext cx="12192000" cy="6858000"/>
          </a:xfrm>
          <a:prstGeom prst="rect">
            <a:avLst/>
          </a:prstGeom>
          <a:solidFill>
            <a:srgbClr val="A4B8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12814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nl-NL"/>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4523EE2C-00C7-1940-9262-B8705AD3BD6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062AF-E966-0A4D-9ACA-F6B3726BF252}" type="slidenum">
              <a:rPr lang="en-US" smtClean="0"/>
              <a:pPr/>
              <a:t>‹nr.›</a:t>
            </a:fld>
            <a:endParaRPr lang="en-US"/>
          </a:p>
        </p:txBody>
      </p:sp>
      <p:sp>
        <p:nvSpPr>
          <p:cNvPr id="7" name="Title 1"/>
          <p:cNvSpPr txBox="1">
            <a:spLocks/>
          </p:cNvSpPr>
          <p:nvPr userDrawn="1"/>
        </p:nvSpPr>
        <p:spPr>
          <a:xfrm>
            <a:off x="10148425" y="5415361"/>
            <a:ext cx="1569530" cy="105082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1200" b="1" dirty="0">
                <a:solidFill>
                  <a:schemeClr val="accent2"/>
                </a:solidFill>
                <a:latin typeface="Arial"/>
                <a:cs typeface="Arial"/>
              </a:rPr>
              <a:t>ALS KLEINE </a:t>
            </a:r>
            <a:br>
              <a:rPr lang="en-US" sz="1500" b="1" dirty="0">
                <a:solidFill>
                  <a:schemeClr val="accent2"/>
                </a:solidFill>
                <a:latin typeface="Arial"/>
                <a:cs typeface="Arial"/>
              </a:rPr>
            </a:br>
            <a:r>
              <a:rPr lang="en-US" sz="2000" b="1" dirty="0">
                <a:solidFill>
                  <a:schemeClr val="accent2"/>
                </a:solidFill>
                <a:latin typeface="Arial"/>
                <a:cs typeface="Arial"/>
              </a:rPr>
              <a:t>KINDEREN</a:t>
            </a:r>
            <a:br>
              <a:rPr lang="en-US" sz="2000" b="1" dirty="0">
                <a:solidFill>
                  <a:schemeClr val="accent2"/>
                </a:solidFill>
                <a:latin typeface="Arial"/>
                <a:cs typeface="Arial"/>
              </a:rPr>
            </a:br>
            <a:r>
              <a:rPr lang="en-US" sz="2000" b="1" dirty="0">
                <a:solidFill>
                  <a:schemeClr val="accent2"/>
                </a:solidFill>
                <a:latin typeface="Arial"/>
                <a:cs typeface="Arial"/>
              </a:rPr>
              <a:t>GROOT</a:t>
            </a:r>
            <a:br>
              <a:rPr lang="en-US" sz="2000" b="1" dirty="0">
                <a:solidFill>
                  <a:schemeClr val="accent2"/>
                </a:solidFill>
                <a:latin typeface="Arial"/>
                <a:cs typeface="Arial"/>
              </a:rPr>
            </a:br>
            <a:r>
              <a:rPr lang="en-US" sz="2000" b="1" dirty="0">
                <a:solidFill>
                  <a:schemeClr val="accent2"/>
                </a:solidFill>
                <a:latin typeface="Arial"/>
                <a:cs typeface="Arial"/>
              </a:rPr>
              <a:t>WORDEN</a:t>
            </a:r>
          </a:p>
        </p:txBody>
      </p:sp>
    </p:spTree>
    <p:extLst>
      <p:ext uri="{BB962C8B-B14F-4D97-AF65-F5344CB8AC3E}">
        <p14:creationId xmlns:p14="http://schemas.microsoft.com/office/powerpoint/2010/main" val="512437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ck and pictur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F0C2DD-128D-4384-A953-82A66F1BC59E}"/>
              </a:ext>
            </a:extLst>
          </p:cNvPr>
          <p:cNvSpPr>
            <a:spLocks noGrp="1"/>
          </p:cNvSpPr>
          <p:nvPr>
            <p:ph type="pic" sz="quarter" idx="11"/>
          </p:nvPr>
        </p:nvSpPr>
        <p:spPr>
          <a:xfrm>
            <a:off x="6094213" y="0"/>
            <a:ext cx="6097787" cy="6858000"/>
          </a:xfrm>
          <a:ln>
            <a:noFill/>
          </a:ln>
        </p:spPr>
        <p:txBody>
          <a:bodyPr>
            <a:noAutofit/>
          </a:bodyPr>
          <a:lstStyle>
            <a:lvl1pPr>
              <a:defRPr>
                <a:solidFill>
                  <a:schemeClr val="bg2"/>
                </a:solidFill>
              </a:defRPr>
            </a:lvl1pPr>
          </a:lstStyle>
          <a:p>
            <a:r>
              <a:rPr lang="nl-NL"/>
              <a:t>Klik op het pictogram als u een afbeelding wilt toevoegen</a:t>
            </a:r>
            <a:endParaRPr lang="aa-ET" dirty="0"/>
          </a:p>
        </p:txBody>
      </p:sp>
      <p:sp>
        <p:nvSpPr>
          <p:cNvPr id="2" name="Title 1">
            <a:extLst>
              <a:ext uri="{FF2B5EF4-FFF2-40B4-BE49-F238E27FC236}">
                <a16:creationId xmlns:a16="http://schemas.microsoft.com/office/drawing/2014/main" id="{58F3501B-AEF4-4C63-96DF-45A787EBB052}"/>
              </a:ext>
            </a:extLst>
          </p:cNvPr>
          <p:cNvSpPr>
            <a:spLocks noGrp="1"/>
          </p:cNvSpPr>
          <p:nvPr>
            <p:ph type="ctrTitle"/>
          </p:nvPr>
        </p:nvSpPr>
        <p:spPr>
          <a:xfrm>
            <a:off x="637200" y="637200"/>
            <a:ext cx="4824000" cy="1938992"/>
          </a:xfrm>
        </p:spPr>
        <p:txBody>
          <a:bodyPr anchor="t" anchorCtr="0">
            <a:spAutoFit/>
          </a:bodyPr>
          <a:lstStyle>
            <a:lvl1pPr algn="l">
              <a:defRPr sz="5000">
                <a:solidFill>
                  <a:schemeClr val="bg2"/>
                </a:solidFill>
              </a:defRPr>
            </a:lvl1pPr>
          </a:lstStyle>
          <a:p>
            <a:r>
              <a:rPr lang="nl-NL"/>
              <a:t>Klik om de stijl te bewerken</a:t>
            </a:r>
            <a:endParaRPr lang="aa-ET" dirty="0"/>
          </a:p>
        </p:txBody>
      </p:sp>
      <p:sp>
        <p:nvSpPr>
          <p:cNvPr id="4" name="Date Placeholder 3">
            <a:extLst>
              <a:ext uri="{FF2B5EF4-FFF2-40B4-BE49-F238E27FC236}">
                <a16:creationId xmlns:a16="http://schemas.microsoft.com/office/drawing/2014/main" id="{54882EEF-9BFF-47C9-8FBF-54F9D1827F0F}"/>
              </a:ext>
            </a:extLst>
          </p:cNvPr>
          <p:cNvSpPr>
            <a:spLocks noGrp="1"/>
          </p:cNvSpPr>
          <p:nvPr>
            <p:ph type="dt" sz="half" idx="10"/>
          </p:nvPr>
        </p:nvSpPr>
        <p:spPr>
          <a:xfrm>
            <a:off x="6098400" y="5921220"/>
            <a:ext cx="5461200" cy="365125"/>
          </a:xfrm>
        </p:spPr>
        <p:txBody>
          <a:bodyPr/>
          <a:lstStyle>
            <a:lvl1pPr algn="r">
              <a:defRPr sz="2000" b="1" u="heavy" baseline="0">
                <a:solidFill>
                  <a:schemeClr val="bg2"/>
                </a:solidFill>
                <a:uFill>
                  <a:solidFill>
                    <a:schemeClr val="tx2"/>
                  </a:solidFill>
                </a:uFill>
              </a:defRPr>
            </a:lvl1pPr>
          </a:lstStyle>
          <a:p>
            <a:fld id="{AD665439-9E28-4281-9D74-6BFB1DBD1AB6}" type="datetime4">
              <a:rPr lang="nl-NL" smtClean="0"/>
              <a:t>4 april 2024</a:t>
            </a:fld>
            <a:endParaRPr lang="aa-ET" u="heavy" dirty="0">
              <a:uFill>
                <a:solidFill>
                  <a:schemeClr val="tx2"/>
                </a:solidFill>
              </a:uFill>
            </a:endParaRPr>
          </a:p>
        </p:txBody>
      </p:sp>
      <p:pic>
        <p:nvPicPr>
          <p:cNvPr id="8" name="Graphic 7">
            <a:extLst>
              <a:ext uri="{FF2B5EF4-FFF2-40B4-BE49-F238E27FC236}">
                <a16:creationId xmlns:a16="http://schemas.microsoft.com/office/drawing/2014/main" id="{11FC0CE8-290D-458F-B768-F5AD6D81F1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200" y="5461200"/>
            <a:ext cx="1990800" cy="764185"/>
          </a:xfrm>
          <a:prstGeom prst="rect">
            <a:avLst/>
          </a:prstGeom>
        </p:spPr>
      </p:pic>
    </p:spTree>
    <p:extLst>
      <p:ext uri="{BB962C8B-B14F-4D97-AF65-F5344CB8AC3E}">
        <p14:creationId xmlns:p14="http://schemas.microsoft.com/office/powerpoint/2010/main" val="153668511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4523EE2C-00C7-1940-9262-B8705AD3BD6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3973577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nl-NL"/>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4523EE2C-00C7-1940-9262-B8705AD3BD6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300858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4523EE2C-00C7-1940-9262-B8705AD3BD6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2923908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4523EE2C-00C7-1940-9262-B8705AD3BD6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3536539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3EE2C-00C7-1940-9262-B8705AD3BD6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185206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3EE2C-00C7-1940-9262-B8705AD3BD6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062AF-E966-0A4D-9ACA-F6B3726BF252}" type="slidenum">
              <a:rPr lang="en-US" smtClean="0"/>
              <a:pPr/>
              <a:t>‹nr.›</a:t>
            </a:fld>
            <a:endParaRPr lang="en-US"/>
          </a:p>
        </p:txBody>
      </p:sp>
      <p:pic>
        <p:nvPicPr>
          <p:cNvPr id="5" name="Picture 4" descr="VAD-PPT-BG-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00" y="0"/>
            <a:ext cx="12419968" cy="6858000"/>
          </a:xfrm>
          <a:prstGeom prst="rect">
            <a:avLst/>
          </a:prstGeom>
        </p:spPr>
      </p:pic>
    </p:spTree>
    <p:extLst>
      <p:ext uri="{BB962C8B-B14F-4D97-AF65-F5344CB8AC3E}">
        <p14:creationId xmlns:p14="http://schemas.microsoft.com/office/powerpoint/2010/main" val="2101352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4523EE2C-00C7-1940-9262-B8705AD3BD6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3720814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4523EE2C-00C7-1940-9262-B8705AD3BD6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100865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nl-NL"/>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4523EE2C-00C7-1940-9262-B8705AD3BD6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475129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4523EE2C-00C7-1940-9262-B8705AD3BD6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062AF-E966-0A4D-9ACA-F6B3726BF252}" type="slidenum">
              <a:rPr lang="en-US" smtClean="0"/>
              <a:pPr/>
              <a:t>‹nr.›</a:t>
            </a:fld>
            <a:endParaRPr lang="en-US"/>
          </a:p>
        </p:txBody>
      </p:sp>
    </p:spTree>
    <p:extLst>
      <p:ext uri="{BB962C8B-B14F-4D97-AF65-F5344CB8AC3E}">
        <p14:creationId xmlns:p14="http://schemas.microsoft.com/office/powerpoint/2010/main" val="116006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hite and picture">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F0C2DD-128D-4384-A953-82A66F1BC59E}"/>
              </a:ext>
            </a:extLst>
          </p:cNvPr>
          <p:cNvSpPr>
            <a:spLocks noGrp="1"/>
          </p:cNvSpPr>
          <p:nvPr>
            <p:ph type="pic" sz="quarter" idx="11"/>
          </p:nvPr>
        </p:nvSpPr>
        <p:spPr>
          <a:xfrm>
            <a:off x="0" y="0"/>
            <a:ext cx="6097787" cy="6858000"/>
          </a:xfrm>
          <a:solidFill>
            <a:schemeClr val="bg1"/>
          </a:solidFill>
          <a:ln>
            <a:noFill/>
          </a:ln>
        </p:spPr>
        <p:txBody>
          <a:bodyPr>
            <a:noAutofit/>
          </a:bodyPr>
          <a:lstStyle>
            <a:lvl1pPr>
              <a:defRPr>
                <a:solidFill>
                  <a:schemeClr val="bg2"/>
                </a:solidFill>
              </a:defRPr>
            </a:lvl1pPr>
          </a:lstStyle>
          <a:p>
            <a:r>
              <a:rPr lang="nl-NL"/>
              <a:t>Klik op het pictogram als u een afbeelding wilt toevoegen</a:t>
            </a:r>
            <a:endParaRPr lang="aa-ET" dirty="0"/>
          </a:p>
        </p:txBody>
      </p:sp>
      <p:sp>
        <p:nvSpPr>
          <p:cNvPr id="2" name="Title 1">
            <a:extLst>
              <a:ext uri="{FF2B5EF4-FFF2-40B4-BE49-F238E27FC236}">
                <a16:creationId xmlns:a16="http://schemas.microsoft.com/office/drawing/2014/main" id="{58F3501B-AEF4-4C63-96DF-45A787EBB052}"/>
              </a:ext>
            </a:extLst>
          </p:cNvPr>
          <p:cNvSpPr>
            <a:spLocks noGrp="1"/>
          </p:cNvSpPr>
          <p:nvPr>
            <p:ph type="ctrTitle"/>
          </p:nvPr>
        </p:nvSpPr>
        <p:spPr>
          <a:xfrm>
            <a:off x="6732000" y="637200"/>
            <a:ext cx="4824000" cy="1938992"/>
          </a:xfrm>
        </p:spPr>
        <p:txBody>
          <a:bodyPr anchor="t" anchorCtr="0">
            <a:spAutoFit/>
          </a:bodyPr>
          <a:lstStyle>
            <a:lvl1pPr algn="l">
              <a:defRPr sz="5000">
                <a:solidFill>
                  <a:schemeClr val="bg1"/>
                </a:solidFill>
              </a:defRPr>
            </a:lvl1pPr>
          </a:lstStyle>
          <a:p>
            <a:r>
              <a:rPr lang="nl-NL"/>
              <a:t>Klik om de stijl te bewerken</a:t>
            </a:r>
            <a:endParaRPr lang="aa-ET" dirty="0"/>
          </a:p>
        </p:txBody>
      </p:sp>
      <p:sp>
        <p:nvSpPr>
          <p:cNvPr id="4" name="Date Placeholder 3">
            <a:extLst>
              <a:ext uri="{FF2B5EF4-FFF2-40B4-BE49-F238E27FC236}">
                <a16:creationId xmlns:a16="http://schemas.microsoft.com/office/drawing/2014/main" id="{54882EEF-9BFF-47C9-8FBF-54F9D1827F0F}"/>
              </a:ext>
            </a:extLst>
          </p:cNvPr>
          <p:cNvSpPr>
            <a:spLocks noGrp="1"/>
          </p:cNvSpPr>
          <p:nvPr>
            <p:ph type="dt" sz="half" idx="10"/>
          </p:nvPr>
        </p:nvSpPr>
        <p:spPr>
          <a:xfrm>
            <a:off x="633013" y="5921220"/>
            <a:ext cx="5461200" cy="365125"/>
          </a:xfrm>
        </p:spPr>
        <p:txBody>
          <a:bodyPr/>
          <a:lstStyle>
            <a:lvl1pPr algn="l">
              <a:defRPr sz="2000" b="1" u="heavy" baseline="0">
                <a:solidFill>
                  <a:schemeClr val="bg2"/>
                </a:solidFill>
                <a:uFill>
                  <a:solidFill>
                    <a:schemeClr val="tx2"/>
                  </a:solidFill>
                </a:uFill>
              </a:defRPr>
            </a:lvl1pPr>
          </a:lstStyle>
          <a:p>
            <a:fld id="{2403829D-C4A9-4B69-8DC4-7B5EBB1030E5}" type="datetime4">
              <a:rPr lang="nl-NL" smtClean="0"/>
              <a:t>4 april 2024</a:t>
            </a:fld>
            <a:endParaRPr lang="aa-ET" dirty="0"/>
          </a:p>
        </p:txBody>
      </p:sp>
      <p:pic>
        <p:nvPicPr>
          <p:cNvPr id="8" name="Graphic 7">
            <a:extLst>
              <a:ext uri="{FF2B5EF4-FFF2-40B4-BE49-F238E27FC236}">
                <a16:creationId xmlns:a16="http://schemas.microsoft.com/office/drawing/2014/main" id="{11FC0CE8-290D-458F-B768-F5AD6D81F1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2000" y="5461200"/>
            <a:ext cx="1990800" cy="764185"/>
          </a:xfrm>
          <a:prstGeom prst="rect">
            <a:avLst/>
          </a:prstGeom>
        </p:spPr>
      </p:pic>
    </p:spTree>
    <p:extLst>
      <p:ext uri="{BB962C8B-B14F-4D97-AF65-F5344CB8AC3E}">
        <p14:creationId xmlns:p14="http://schemas.microsoft.com/office/powerpoint/2010/main" val="27571848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nd picture fullscreen">
    <p:bg>
      <p:bgRef idx="1001">
        <a:schemeClr val="bg2"/>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29250B-F1B0-4542-8E34-4B120F2C6F94}"/>
              </a:ext>
            </a:extLst>
          </p:cNvPr>
          <p:cNvSpPr>
            <a:spLocks noGrp="1"/>
          </p:cNvSpPr>
          <p:nvPr>
            <p:ph type="pic" sz="quarter" idx="11"/>
          </p:nvPr>
        </p:nvSpPr>
        <p:spPr>
          <a:xfrm>
            <a:off x="1" y="0"/>
            <a:ext cx="12192000" cy="6858000"/>
          </a:xfrm>
          <a:custGeom>
            <a:avLst/>
            <a:gdLst>
              <a:gd name="connsiteX0" fmla="*/ 2276807 w 12192000"/>
              <a:gd name="connsiteY0" fmla="*/ 6183582 h 6858000"/>
              <a:gd name="connsiteX1" fmla="*/ 2276807 w 12192000"/>
              <a:gd name="connsiteY1" fmla="*/ 6223974 h 6858000"/>
              <a:gd name="connsiteX2" fmla="*/ 2424730 w 12192000"/>
              <a:gd name="connsiteY2" fmla="*/ 6223974 h 6858000"/>
              <a:gd name="connsiteX3" fmla="*/ 2424730 w 12192000"/>
              <a:gd name="connsiteY3" fmla="*/ 6183582 h 6858000"/>
              <a:gd name="connsiteX4" fmla="*/ 2071857 w 12192000"/>
              <a:gd name="connsiteY4" fmla="*/ 6183582 h 6858000"/>
              <a:gd name="connsiteX5" fmla="*/ 2071857 w 12192000"/>
              <a:gd name="connsiteY5" fmla="*/ 6223974 h 6858000"/>
              <a:gd name="connsiteX6" fmla="*/ 2219779 w 12192000"/>
              <a:gd name="connsiteY6" fmla="*/ 6223974 h 6858000"/>
              <a:gd name="connsiteX7" fmla="*/ 2219779 w 12192000"/>
              <a:gd name="connsiteY7" fmla="*/ 6183582 h 6858000"/>
              <a:gd name="connsiteX8" fmla="*/ 1866906 w 12192000"/>
              <a:gd name="connsiteY8" fmla="*/ 6183582 h 6858000"/>
              <a:gd name="connsiteX9" fmla="*/ 1866906 w 12192000"/>
              <a:gd name="connsiteY9" fmla="*/ 6223974 h 6858000"/>
              <a:gd name="connsiteX10" fmla="*/ 2014829 w 12192000"/>
              <a:gd name="connsiteY10" fmla="*/ 6223974 h 6858000"/>
              <a:gd name="connsiteX11" fmla="*/ 2014829 w 12192000"/>
              <a:gd name="connsiteY11" fmla="*/ 6183582 h 6858000"/>
              <a:gd name="connsiteX12" fmla="*/ 1661955 w 12192000"/>
              <a:gd name="connsiteY12" fmla="*/ 6183582 h 6858000"/>
              <a:gd name="connsiteX13" fmla="*/ 1661955 w 12192000"/>
              <a:gd name="connsiteY13" fmla="*/ 6223974 h 6858000"/>
              <a:gd name="connsiteX14" fmla="*/ 1809878 w 12192000"/>
              <a:gd name="connsiteY14" fmla="*/ 6223974 h 6858000"/>
              <a:gd name="connsiteX15" fmla="*/ 1809878 w 12192000"/>
              <a:gd name="connsiteY15" fmla="*/ 6183582 h 6858000"/>
              <a:gd name="connsiteX16" fmla="*/ 1457005 w 12192000"/>
              <a:gd name="connsiteY16" fmla="*/ 6183582 h 6858000"/>
              <a:gd name="connsiteX17" fmla="*/ 1457005 w 12192000"/>
              <a:gd name="connsiteY17" fmla="*/ 6223974 h 6858000"/>
              <a:gd name="connsiteX18" fmla="*/ 1604924 w 12192000"/>
              <a:gd name="connsiteY18" fmla="*/ 6223974 h 6858000"/>
              <a:gd name="connsiteX19" fmla="*/ 1604924 w 12192000"/>
              <a:gd name="connsiteY19" fmla="*/ 6183582 h 6858000"/>
              <a:gd name="connsiteX20" fmla="*/ 1252051 w 12192000"/>
              <a:gd name="connsiteY20" fmla="*/ 6183582 h 6858000"/>
              <a:gd name="connsiteX21" fmla="*/ 1252051 w 12192000"/>
              <a:gd name="connsiteY21" fmla="*/ 6223974 h 6858000"/>
              <a:gd name="connsiteX22" fmla="*/ 1399973 w 12192000"/>
              <a:gd name="connsiteY22" fmla="*/ 6223974 h 6858000"/>
              <a:gd name="connsiteX23" fmla="*/ 1399973 w 12192000"/>
              <a:gd name="connsiteY23" fmla="*/ 6183582 h 6858000"/>
              <a:gd name="connsiteX24" fmla="*/ 1047100 w 12192000"/>
              <a:gd name="connsiteY24" fmla="*/ 6183582 h 6858000"/>
              <a:gd name="connsiteX25" fmla="*/ 1047100 w 12192000"/>
              <a:gd name="connsiteY25" fmla="*/ 6223974 h 6858000"/>
              <a:gd name="connsiteX26" fmla="*/ 1195023 w 12192000"/>
              <a:gd name="connsiteY26" fmla="*/ 6223974 h 6858000"/>
              <a:gd name="connsiteX27" fmla="*/ 1195023 w 12192000"/>
              <a:gd name="connsiteY27" fmla="*/ 6183582 h 6858000"/>
              <a:gd name="connsiteX28" fmla="*/ 842150 w 12192000"/>
              <a:gd name="connsiteY28" fmla="*/ 6183582 h 6858000"/>
              <a:gd name="connsiteX29" fmla="*/ 842150 w 12192000"/>
              <a:gd name="connsiteY29" fmla="*/ 6223974 h 6858000"/>
              <a:gd name="connsiteX30" fmla="*/ 990072 w 12192000"/>
              <a:gd name="connsiteY30" fmla="*/ 6223974 h 6858000"/>
              <a:gd name="connsiteX31" fmla="*/ 990072 w 12192000"/>
              <a:gd name="connsiteY31" fmla="*/ 6183582 h 6858000"/>
              <a:gd name="connsiteX32" fmla="*/ 2589288 w 12192000"/>
              <a:gd name="connsiteY32" fmla="*/ 6076055 h 6858000"/>
              <a:gd name="connsiteX33" fmla="*/ 2589288 w 12192000"/>
              <a:gd name="connsiteY33" fmla="*/ 6183582 h 6858000"/>
              <a:gd name="connsiteX34" fmla="*/ 2481758 w 12192000"/>
              <a:gd name="connsiteY34" fmla="*/ 6183582 h 6858000"/>
              <a:gd name="connsiteX35" fmla="*/ 2481758 w 12192000"/>
              <a:gd name="connsiteY35" fmla="*/ 6223974 h 6858000"/>
              <a:gd name="connsiteX36" fmla="*/ 2629680 w 12192000"/>
              <a:gd name="connsiteY36" fmla="*/ 6223974 h 6858000"/>
              <a:gd name="connsiteX37" fmla="*/ 2629680 w 12192000"/>
              <a:gd name="connsiteY37" fmla="*/ 6076055 h 6858000"/>
              <a:gd name="connsiteX38" fmla="*/ 637199 w 12192000"/>
              <a:gd name="connsiteY38" fmla="*/ 6076055 h 6858000"/>
              <a:gd name="connsiteX39" fmla="*/ 637199 w 12192000"/>
              <a:gd name="connsiteY39" fmla="*/ 6223974 h 6858000"/>
              <a:gd name="connsiteX40" fmla="*/ 785121 w 12192000"/>
              <a:gd name="connsiteY40" fmla="*/ 6223974 h 6858000"/>
              <a:gd name="connsiteX41" fmla="*/ 785121 w 12192000"/>
              <a:gd name="connsiteY41" fmla="*/ 6183582 h 6858000"/>
              <a:gd name="connsiteX42" fmla="*/ 677593 w 12192000"/>
              <a:gd name="connsiteY42" fmla="*/ 6183582 h 6858000"/>
              <a:gd name="connsiteX43" fmla="*/ 677593 w 12192000"/>
              <a:gd name="connsiteY43" fmla="*/ 6076055 h 6858000"/>
              <a:gd name="connsiteX44" fmla="*/ 1601526 w 12192000"/>
              <a:gd name="connsiteY44" fmla="*/ 5907934 h 6858000"/>
              <a:gd name="connsiteX45" fmla="*/ 1638352 w 12192000"/>
              <a:gd name="connsiteY45" fmla="*/ 5945661 h 6858000"/>
              <a:gd name="connsiteX46" fmla="*/ 1601526 w 12192000"/>
              <a:gd name="connsiteY46" fmla="*/ 5982487 h 6858000"/>
              <a:gd name="connsiteX47" fmla="*/ 1564390 w 12192000"/>
              <a:gd name="connsiteY47" fmla="*/ 5945069 h 6858000"/>
              <a:gd name="connsiteX48" fmla="*/ 1601526 w 12192000"/>
              <a:gd name="connsiteY48" fmla="*/ 5907934 h 6858000"/>
              <a:gd name="connsiteX49" fmla="*/ 1238914 w 12192000"/>
              <a:gd name="connsiteY49" fmla="*/ 5907934 h 6858000"/>
              <a:gd name="connsiteX50" fmla="*/ 1275744 w 12192000"/>
              <a:gd name="connsiteY50" fmla="*/ 5945661 h 6858000"/>
              <a:gd name="connsiteX51" fmla="*/ 1238914 w 12192000"/>
              <a:gd name="connsiteY51" fmla="*/ 5982487 h 6858000"/>
              <a:gd name="connsiteX52" fmla="*/ 1201779 w 12192000"/>
              <a:gd name="connsiteY52" fmla="*/ 5945069 h 6858000"/>
              <a:gd name="connsiteX53" fmla="*/ 1238914 w 12192000"/>
              <a:gd name="connsiteY53" fmla="*/ 5907934 h 6858000"/>
              <a:gd name="connsiteX54" fmla="*/ 2024222 w 12192000"/>
              <a:gd name="connsiteY54" fmla="*/ 5907636 h 6858000"/>
              <a:gd name="connsiteX55" fmla="*/ 2059574 w 12192000"/>
              <a:gd name="connsiteY55" fmla="*/ 5942977 h 6858000"/>
              <a:gd name="connsiteX56" fmla="*/ 2059574 w 12192000"/>
              <a:gd name="connsiteY56" fmla="*/ 5942984 h 6858000"/>
              <a:gd name="connsiteX57" fmla="*/ 2025308 w 12192000"/>
              <a:gd name="connsiteY57" fmla="*/ 5978333 h 6858000"/>
              <a:gd name="connsiteX58" fmla="*/ 2024234 w 12192000"/>
              <a:gd name="connsiteY58" fmla="*/ 5978333 h 6858000"/>
              <a:gd name="connsiteX59" fmla="*/ 1988881 w 12192000"/>
              <a:gd name="connsiteY59" fmla="*/ 5942992 h 6858000"/>
              <a:gd name="connsiteX60" fmla="*/ 2024222 w 12192000"/>
              <a:gd name="connsiteY60" fmla="*/ 5907636 h 6858000"/>
              <a:gd name="connsiteX61" fmla="*/ 1405883 w 12192000"/>
              <a:gd name="connsiteY61" fmla="*/ 5901699 h 6858000"/>
              <a:gd name="connsiteX62" fmla="*/ 1436477 w 12192000"/>
              <a:gd name="connsiteY62" fmla="*/ 5927238 h 6858000"/>
              <a:gd name="connsiteX63" fmla="*/ 1372615 w 12192000"/>
              <a:gd name="connsiteY63" fmla="*/ 5927238 h 6858000"/>
              <a:gd name="connsiteX64" fmla="*/ 1405883 w 12192000"/>
              <a:gd name="connsiteY64" fmla="*/ 5901699 h 6858000"/>
              <a:gd name="connsiteX65" fmla="*/ 2589288 w 12192000"/>
              <a:gd name="connsiteY65" fmla="*/ 5871101 h 6858000"/>
              <a:gd name="connsiteX66" fmla="*/ 2589288 w 12192000"/>
              <a:gd name="connsiteY66" fmla="*/ 6019024 h 6858000"/>
              <a:gd name="connsiteX67" fmla="*/ 2629680 w 12192000"/>
              <a:gd name="connsiteY67" fmla="*/ 6019024 h 6858000"/>
              <a:gd name="connsiteX68" fmla="*/ 2629680 w 12192000"/>
              <a:gd name="connsiteY68" fmla="*/ 5871101 h 6858000"/>
              <a:gd name="connsiteX69" fmla="*/ 637199 w 12192000"/>
              <a:gd name="connsiteY69" fmla="*/ 5871101 h 6858000"/>
              <a:gd name="connsiteX70" fmla="*/ 637199 w 12192000"/>
              <a:gd name="connsiteY70" fmla="*/ 6019024 h 6858000"/>
              <a:gd name="connsiteX71" fmla="*/ 677593 w 12192000"/>
              <a:gd name="connsiteY71" fmla="*/ 6019024 h 6858000"/>
              <a:gd name="connsiteX72" fmla="*/ 677593 w 12192000"/>
              <a:gd name="connsiteY72" fmla="*/ 5871101 h 6858000"/>
              <a:gd name="connsiteX73" fmla="*/ 2255974 w 12192000"/>
              <a:gd name="connsiteY73" fmla="*/ 5871100 h 6858000"/>
              <a:gd name="connsiteX74" fmla="*/ 2255974 w 12192000"/>
              <a:gd name="connsiteY74" fmla="*/ 6029420 h 6858000"/>
              <a:gd name="connsiteX75" fmla="*/ 2243508 w 12192000"/>
              <a:gd name="connsiteY75" fmla="*/ 6043085 h 6858000"/>
              <a:gd name="connsiteX76" fmla="*/ 2233405 w 12192000"/>
              <a:gd name="connsiteY76" fmla="*/ 6040110 h 6858000"/>
              <a:gd name="connsiteX77" fmla="*/ 2233405 w 12192000"/>
              <a:gd name="connsiteY77" fmla="*/ 6080800 h 6858000"/>
              <a:gd name="connsiteX78" fmla="*/ 2247360 w 12192000"/>
              <a:gd name="connsiteY78" fmla="*/ 6082885 h 6858000"/>
              <a:gd name="connsiteX79" fmla="*/ 2296382 w 12192000"/>
              <a:gd name="connsiteY79" fmla="*/ 6029714 h 6858000"/>
              <a:gd name="connsiteX80" fmla="*/ 2296382 w 12192000"/>
              <a:gd name="connsiteY80" fmla="*/ 5871100 h 6858000"/>
              <a:gd name="connsiteX81" fmla="*/ 2191116 w 12192000"/>
              <a:gd name="connsiteY81" fmla="*/ 5871100 h 6858000"/>
              <a:gd name="connsiteX82" fmla="*/ 2191116 w 12192000"/>
              <a:gd name="connsiteY82" fmla="*/ 6019023 h 6858000"/>
              <a:gd name="connsiteX83" fmla="*/ 2231520 w 12192000"/>
              <a:gd name="connsiteY83" fmla="*/ 6019023 h 6858000"/>
              <a:gd name="connsiteX84" fmla="*/ 2231520 w 12192000"/>
              <a:gd name="connsiteY84" fmla="*/ 5871100 h 6858000"/>
              <a:gd name="connsiteX85" fmla="*/ 1798442 w 12192000"/>
              <a:gd name="connsiteY85" fmla="*/ 5871100 h 6858000"/>
              <a:gd name="connsiteX86" fmla="*/ 1798442 w 12192000"/>
              <a:gd name="connsiteY86" fmla="*/ 5966745 h 6858000"/>
              <a:gd name="connsiteX87" fmla="*/ 1850129 w 12192000"/>
              <a:gd name="connsiteY87" fmla="*/ 6022287 h 6858000"/>
              <a:gd name="connsiteX88" fmla="*/ 1889043 w 12192000"/>
              <a:gd name="connsiteY88" fmla="*/ 6000608 h 6858000"/>
              <a:gd name="connsiteX89" fmla="*/ 1889043 w 12192000"/>
              <a:gd name="connsiteY89" fmla="*/ 6019023 h 6858000"/>
              <a:gd name="connsiteX90" fmla="*/ 1929439 w 12192000"/>
              <a:gd name="connsiteY90" fmla="*/ 6019023 h 6858000"/>
              <a:gd name="connsiteX91" fmla="*/ 1929439 w 12192000"/>
              <a:gd name="connsiteY91" fmla="*/ 5871100 h 6858000"/>
              <a:gd name="connsiteX92" fmla="*/ 1889043 w 12192000"/>
              <a:gd name="connsiteY92" fmla="*/ 5871100 h 6858000"/>
              <a:gd name="connsiteX93" fmla="*/ 1889043 w 12192000"/>
              <a:gd name="connsiteY93" fmla="*/ 5957245 h 6858000"/>
              <a:gd name="connsiteX94" fmla="*/ 1863794 w 12192000"/>
              <a:gd name="connsiteY94" fmla="*/ 5982785 h 6858000"/>
              <a:gd name="connsiteX95" fmla="*/ 1838835 w 12192000"/>
              <a:gd name="connsiteY95" fmla="*/ 5955160 h 6858000"/>
              <a:gd name="connsiteX96" fmla="*/ 1838835 w 12192000"/>
              <a:gd name="connsiteY96" fmla="*/ 5871100 h 6858000"/>
              <a:gd name="connsiteX97" fmla="*/ 2399680 w 12192000"/>
              <a:gd name="connsiteY97" fmla="*/ 5868133 h 6858000"/>
              <a:gd name="connsiteX98" fmla="*/ 2360777 w 12192000"/>
              <a:gd name="connsiteY98" fmla="*/ 5889813 h 6858000"/>
              <a:gd name="connsiteX99" fmla="*/ 2360777 w 12192000"/>
              <a:gd name="connsiteY99" fmla="*/ 5871100 h 6858000"/>
              <a:gd name="connsiteX100" fmla="*/ 2320369 w 12192000"/>
              <a:gd name="connsiteY100" fmla="*/ 5871100 h 6858000"/>
              <a:gd name="connsiteX101" fmla="*/ 2320369 w 12192000"/>
              <a:gd name="connsiteY101" fmla="*/ 6019023 h 6858000"/>
              <a:gd name="connsiteX102" fmla="*/ 2360777 w 12192000"/>
              <a:gd name="connsiteY102" fmla="*/ 6019023 h 6858000"/>
              <a:gd name="connsiteX103" fmla="*/ 2360777 w 12192000"/>
              <a:gd name="connsiteY103" fmla="*/ 5933183 h 6858000"/>
              <a:gd name="connsiteX104" fmla="*/ 2386011 w 12192000"/>
              <a:gd name="connsiteY104" fmla="*/ 5907636 h 6858000"/>
              <a:gd name="connsiteX105" fmla="*/ 2411260 w 12192000"/>
              <a:gd name="connsiteY105" fmla="*/ 5934962 h 6858000"/>
              <a:gd name="connsiteX106" fmla="*/ 2411260 w 12192000"/>
              <a:gd name="connsiteY106" fmla="*/ 6019023 h 6858000"/>
              <a:gd name="connsiteX107" fmla="*/ 2451958 w 12192000"/>
              <a:gd name="connsiteY107" fmla="*/ 6019023 h 6858000"/>
              <a:gd name="connsiteX108" fmla="*/ 2451958 w 12192000"/>
              <a:gd name="connsiteY108" fmla="*/ 5923680 h 6858000"/>
              <a:gd name="connsiteX109" fmla="*/ 2399680 w 12192000"/>
              <a:gd name="connsiteY109" fmla="*/ 5868133 h 6858000"/>
              <a:gd name="connsiteX110" fmla="*/ 2015028 w 12192000"/>
              <a:gd name="connsiteY110" fmla="*/ 5868133 h 6858000"/>
              <a:gd name="connsiteX111" fmla="*/ 1945820 w 12192000"/>
              <a:gd name="connsiteY111" fmla="*/ 5943282 h 6858000"/>
              <a:gd name="connsiteX112" fmla="*/ 2015330 w 12192000"/>
              <a:gd name="connsiteY112" fmla="*/ 6017835 h 6858000"/>
              <a:gd name="connsiteX113" fmla="*/ 2061965 w 12192000"/>
              <a:gd name="connsiteY113" fmla="*/ 5996156 h 6858000"/>
              <a:gd name="connsiteX114" fmla="*/ 2061965 w 12192000"/>
              <a:gd name="connsiteY114" fmla="*/ 6006549 h 6858000"/>
              <a:gd name="connsiteX115" fmla="*/ 2020370 w 12192000"/>
              <a:gd name="connsiteY115" fmla="*/ 6044868 h 6858000"/>
              <a:gd name="connsiteX116" fmla="*/ 1970478 w 12192000"/>
              <a:gd name="connsiteY116" fmla="*/ 6030011 h 6858000"/>
              <a:gd name="connsiteX117" fmla="*/ 1970478 w 12192000"/>
              <a:gd name="connsiteY117" fmla="*/ 6071897 h 6858000"/>
              <a:gd name="connsiteX118" fmla="*/ 2020080 w 12192000"/>
              <a:gd name="connsiteY118" fmla="*/ 6082885 h 6858000"/>
              <a:gd name="connsiteX119" fmla="*/ 2102357 w 12192000"/>
              <a:gd name="connsiteY119" fmla="*/ 6001200 h 6858000"/>
              <a:gd name="connsiteX120" fmla="*/ 2102357 w 12192000"/>
              <a:gd name="connsiteY120" fmla="*/ 5871100 h 6858000"/>
              <a:gd name="connsiteX121" fmla="*/ 2061965 w 12192000"/>
              <a:gd name="connsiteY121" fmla="*/ 5871100 h 6858000"/>
              <a:gd name="connsiteX122" fmla="*/ 2061965 w 12192000"/>
              <a:gd name="connsiteY122" fmla="*/ 5890706 h 6858000"/>
              <a:gd name="connsiteX123" fmla="*/ 2015028 w 12192000"/>
              <a:gd name="connsiteY123" fmla="*/ 5868133 h 6858000"/>
              <a:gd name="connsiteX124" fmla="*/ 1778233 w 12192000"/>
              <a:gd name="connsiteY124" fmla="*/ 5868133 h 6858000"/>
              <a:gd name="connsiteX125" fmla="*/ 1743194 w 12192000"/>
              <a:gd name="connsiteY125" fmla="*/ 5887144 h 6858000"/>
              <a:gd name="connsiteX126" fmla="*/ 1743194 w 12192000"/>
              <a:gd name="connsiteY126" fmla="*/ 5871100 h 6858000"/>
              <a:gd name="connsiteX127" fmla="*/ 1702786 w 12192000"/>
              <a:gd name="connsiteY127" fmla="*/ 5871100 h 6858000"/>
              <a:gd name="connsiteX128" fmla="*/ 1702786 w 12192000"/>
              <a:gd name="connsiteY128" fmla="*/ 6019023 h 6858000"/>
              <a:gd name="connsiteX129" fmla="*/ 1743194 w 12192000"/>
              <a:gd name="connsiteY129" fmla="*/ 6019023 h 6858000"/>
              <a:gd name="connsiteX130" fmla="*/ 1743194 w 12192000"/>
              <a:gd name="connsiteY130" fmla="*/ 5933183 h 6858000"/>
              <a:gd name="connsiteX131" fmla="*/ 1768142 w 12192000"/>
              <a:gd name="connsiteY131" fmla="*/ 5907636 h 6858000"/>
              <a:gd name="connsiteX132" fmla="*/ 1789813 w 12192000"/>
              <a:gd name="connsiteY132" fmla="*/ 5912096 h 6858000"/>
              <a:gd name="connsiteX133" fmla="*/ 1789813 w 12192000"/>
              <a:gd name="connsiteY133" fmla="*/ 5869023 h 6858000"/>
              <a:gd name="connsiteX134" fmla="*/ 1778233 w 12192000"/>
              <a:gd name="connsiteY134" fmla="*/ 5868133 h 6858000"/>
              <a:gd name="connsiteX135" fmla="*/ 1406177 w 12192000"/>
              <a:gd name="connsiteY135" fmla="*/ 5868133 h 6858000"/>
              <a:gd name="connsiteX136" fmla="*/ 1332219 w 12192000"/>
              <a:gd name="connsiteY136" fmla="*/ 5945061 h 6858000"/>
              <a:gd name="connsiteX137" fmla="*/ 1408551 w 12192000"/>
              <a:gd name="connsiteY137" fmla="*/ 6022287 h 6858000"/>
              <a:gd name="connsiteX138" fmla="*/ 1462017 w 12192000"/>
              <a:gd name="connsiteY138" fmla="*/ 6010707 h 6858000"/>
              <a:gd name="connsiteX139" fmla="*/ 1462017 w 12192000"/>
              <a:gd name="connsiteY139" fmla="*/ 5971796 h 6858000"/>
              <a:gd name="connsiteX140" fmla="*/ 1411820 w 12192000"/>
              <a:gd name="connsiteY140" fmla="*/ 5985755 h 6858000"/>
              <a:gd name="connsiteX141" fmla="*/ 1372615 w 12192000"/>
              <a:gd name="connsiteY141" fmla="*/ 5957837 h 6858000"/>
              <a:gd name="connsiteX142" fmla="*/ 1473005 w 12192000"/>
              <a:gd name="connsiteY142" fmla="*/ 5957837 h 6858000"/>
              <a:gd name="connsiteX143" fmla="*/ 1475380 w 12192000"/>
              <a:gd name="connsiteY143" fmla="*/ 5938533 h 6858000"/>
              <a:gd name="connsiteX144" fmla="*/ 1406177 w 12192000"/>
              <a:gd name="connsiteY144" fmla="*/ 5868133 h 6858000"/>
              <a:gd name="connsiteX145" fmla="*/ 2126572 w 12192000"/>
              <a:gd name="connsiteY145" fmla="*/ 5814073 h 6858000"/>
              <a:gd name="connsiteX146" fmla="*/ 2126572 w 12192000"/>
              <a:gd name="connsiteY146" fmla="*/ 6019023 h 6858000"/>
              <a:gd name="connsiteX147" fmla="*/ 2167269 w 12192000"/>
              <a:gd name="connsiteY147" fmla="*/ 6019023 h 6858000"/>
              <a:gd name="connsiteX148" fmla="*/ 2167269 w 12192000"/>
              <a:gd name="connsiteY148" fmla="*/ 5814073 h 6858000"/>
              <a:gd name="connsiteX149" fmla="*/ 1638355 w 12192000"/>
              <a:gd name="connsiteY149" fmla="*/ 5814073 h 6858000"/>
              <a:gd name="connsiteX150" fmla="*/ 1638355 w 12192000"/>
              <a:gd name="connsiteY150" fmla="*/ 5890111 h 6858000"/>
              <a:gd name="connsiteX151" fmla="*/ 1593202 w 12192000"/>
              <a:gd name="connsiteY151" fmla="*/ 5868133 h 6858000"/>
              <a:gd name="connsiteX152" fmla="*/ 1522807 w 12192000"/>
              <a:gd name="connsiteY152" fmla="*/ 5945061 h 6858000"/>
              <a:gd name="connsiteX153" fmla="*/ 1592908 w 12192000"/>
              <a:gd name="connsiteY153" fmla="*/ 6022287 h 6858000"/>
              <a:gd name="connsiteX154" fmla="*/ 1638355 w 12192000"/>
              <a:gd name="connsiteY154" fmla="*/ 6000012 h 6858000"/>
              <a:gd name="connsiteX155" fmla="*/ 1638355 w 12192000"/>
              <a:gd name="connsiteY155" fmla="*/ 6019023 h 6858000"/>
              <a:gd name="connsiteX156" fmla="*/ 1678752 w 12192000"/>
              <a:gd name="connsiteY156" fmla="*/ 6019023 h 6858000"/>
              <a:gd name="connsiteX157" fmla="*/ 1678752 w 12192000"/>
              <a:gd name="connsiteY157" fmla="*/ 5814073 h 6858000"/>
              <a:gd name="connsiteX158" fmla="*/ 1275748 w 12192000"/>
              <a:gd name="connsiteY158" fmla="*/ 5814073 h 6858000"/>
              <a:gd name="connsiteX159" fmla="*/ 1275748 w 12192000"/>
              <a:gd name="connsiteY159" fmla="*/ 5890111 h 6858000"/>
              <a:gd name="connsiteX160" fmla="*/ 1230590 w 12192000"/>
              <a:gd name="connsiteY160" fmla="*/ 5868133 h 6858000"/>
              <a:gd name="connsiteX161" fmla="*/ 1160199 w 12192000"/>
              <a:gd name="connsiteY161" fmla="*/ 5945061 h 6858000"/>
              <a:gd name="connsiteX162" fmla="*/ 1230300 w 12192000"/>
              <a:gd name="connsiteY162" fmla="*/ 6022287 h 6858000"/>
              <a:gd name="connsiteX163" fmla="*/ 1275748 w 12192000"/>
              <a:gd name="connsiteY163" fmla="*/ 6000012 h 6858000"/>
              <a:gd name="connsiteX164" fmla="*/ 1275748 w 12192000"/>
              <a:gd name="connsiteY164" fmla="*/ 6019023 h 6858000"/>
              <a:gd name="connsiteX165" fmla="*/ 1316140 w 12192000"/>
              <a:gd name="connsiteY165" fmla="*/ 6019023 h 6858000"/>
              <a:gd name="connsiteX166" fmla="*/ 1316140 w 12192000"/>
              <a:gd name="connsiteY166" fmla="*/ 5814073 h 6858000"/>
              <a:gd name="connsiteX167" fmla="*/ 2276477 w 12192000"/>
              <a:gd name="connsiteY167" fmla="*/ 5803974 h 6858000"/>
              <a:gd name="connsiteX168" fmla="*/ 2252415 w 12192000"/>
              <a:gd name="connsiteY168" fmla="*/ 5828036 h 6858000"/>
              <a:gd name="connsiteX169" fmla="*/ 2276180 w 12192000"/>
              <a:gd name="connsiteY169" fmla="*/ 5851800 h 6858000"/>
              <a:gd name="connsiteX170" fmla="*/ 2300540 w 12192000"/>
              <a:gd name="connsiteY170" fmla="*/ 5828036 h 6858000"/>
              <a:gd name="connsiteX171" fmla="*/ 2276477 w 12192000"/>
              <a:gd name="connsiteY171" fmla="*/ 5803974 h 6858000"/>
              <a:gd name="connsiteX172" fmla="*/ 2211314 w 12192000"/>
              <a:gd name="connsiteY172" fmla="*/ 5803974 h 6858000"/>
              <a:gd name="connsiteX173" fmla="*/ 2210542 w 12192000"/>
              <a:gd name="connsiteY173" fmla="*/ 5803979 h 6858000"/>
              <a:gd name="connsiteX174" fmla="*/ 2187554 w 12192000"/>
              <a:gd name="connsiteY174" fmla="*/ 5828036 h 6858000"/>
              <a:gd name="connsiteX175" fmla="*/ 2211318 w 12192000"/>
              <a:gd name="connsiteY175" fmla="*/ 5851802 h 6858000"/>
              <a:gd name="connsiteX176" fmla="*/ 2235082 w 12192000"/>
              <a:gd name="connsiteY176" fmla="*/ 5828036 h 6858000"/>
              <a:gd name="connsiteX177" fmla="*/ 2235090 w 12192000"/>
              <a:gd name="connsiteY177" fmla="*/ 5826886 h 6858000"/>
              <a:gd name="connsiteX178" fmla="*/ 2211314 w 12192000"/>
              <a:gd name="connsiteY178" fmla="*/ 5803974 h 6858000"/>
              <a:gd name="connsiteX179" fmla="*/ 2589288 w 12192000"/>
              <a:gd name="connsiteY179" fmla="*/ 5666151 h 6858000"/>
              <a:gd name="connsiteX180" fmla="*/ 2589288 w 12192000"/>
              <a:gd name="connsiteY180" fmla="*/ 5814074 h 6858000"/>
              <a:gd name="connsiteX181" fmla="*/ 2629680 w 12192000"/>
              <a:gd name="connsiteY181" fmla="*/ 5814074 h 6858000"/>
              <a:gd name="connsiteX182" fmla="*/ 2629680 w 12192000"/>
              <a:gd name="connsiteY182" fmla="*/ 5666151 h 6858000"/>
              <a:gd name="connsiteX183" fmla="*/ 637199 w 12192000"/>
              <a:gd name="connsiteY183" fmla="*/ 5666151 h 6858000"/>
              <a:gd name="connsiteX184" fmla="*/ 637199 w 12192000"/>
              <a:gd name="connsiteY184" fmla="*/ 5814074 h 6858000"/>
              <a:gd name="connsiteX185" fmla="*/ 677593 w 12192000"/>
              <a:gd name="connsiteY185" fmla="*/ 5814074 h 6858000"/>
              <a:gd name="connsiteX186" fmla="*/ 677593 w 12192000"/>
              <a:gd name="connsiteY186" fmla="*/ 5666151 h 6858000"/>
              <a:gd name="connsiteX187" fmla="*/ 2481758 w 12192000"/>
              <a:gd name="connsiteY187" fmla="*/ 5461200 h 6858000"/>
              <a:gd name="connsiteX188" fmla="*/ 2481758 w 12192000"/>
              <a:gd name="connsiteY188" fmla="*/ 5501594 h 6858000"/>
              <a:gd name="connsiteX189" fmla="*/ 2589288 w 12192000"/>
              <a:gd name="connsiteY189" fmla="*/ 5501594 h 6858000"/>
              <a:gd name="connsiteX190" fmla="*/ 2589288 w 12192000"/>
              <a:gd name="connsiteY190" fmla="*/ 5609122 h 6858000"/>
              <a:gd name="connsiteX191" fmla="*/ 2629680 w 12192000"/>
              <a:gd name="connsiteY191" fmla="*/ 5609122 h 6858000"/>
              <a:gd name="connsiteX192" fmla="*/ 2629680 w 12192000"/>
              <a:gd name="connsiteY192" fmla="*/ 5461200 h 6858000"/>
              <a:gd name="connsiteX193" fmla="*/ 2276807 w 12192000"/>
              <a:gd name="connsiteY193" fmla="*/ 5461200 h 6858000"/>
              <a:gd name="connsiteX194" fmla="*/ 2276807 w 12192000"/>
              <a:gd name="connsiteY194" fmla="*/ 5501594 h 6858000"/>
              <a:gd name="connsiteX195" fmla="*/ 2424730 w 12192000"/>
              <a:gd name="connsiteY195" fmla="*/ 5501594 h 6858000"/>
              <a:gd name="connsiteX196" fmla="*/ 2424730 w 12192000"/>
              <a:gd name="connsiteY196" fmla="*/ 5461200 h 6858000"/>
              <a:gd name="connsiteX197" fmla="*/ 2071857 w 12192000"/>
              <a:gd name="connsiteY197" fmla="*/ 5461200 h 6858000"/>
              <a:gd name="connsiteX198" fmla="*/ 2071857 w 12192000"/>
              <a:gd name="connsiteY198" fmla="*/ 5501594 h 6858000"/>
              <a:gd name="connsiteX199" fmla="*/ 2219779 w 12192000"/>
              <a:gd name="connsiteY199" fmla="*/ 5501594 h 6858000"/>
              <a:gd name="connsiteX200" fmla="*/ 2219779 w 12192000"/>
              <a:gd name="connsiteY200" fmla="*/ 5461200 h 6858000"/>
              <a:gd name="connsiteX201" fmla="*/ 1866906 w 12192000"/>
              <a:gd name="connsiteY201" fmla="*/ 5461200 h 6858000"/>
              <a:gd name="connsiteX202" fmla="*/ 1866906 w 12192000"/>
              <a:gd name="connsiteY202" fmla="*/ 5501594 h 6858000"/>
              <a:gd name="connsiteX203" fmla="*/ 2014829 w 12192000"/>
              <a:gd name="connsiteY203" fmla="*/ 5501594 h 6858000"/>
              <a:gd name="connsiteX204" fmla="*/ 2014829 w 12192000"/>
              <a:gd name="connsiteY204" fmla="*/ 5461200 h 6858000"/>
              <a:gd name="connsiteX205" fmla="*/ 1661955 w 12192000"/>
              <a:gd name="connsiteY205" fmla="*/ 5461200 h 6858000"/>
              <a:gd name="connsiteX206" fmla="*/ 1661955 w 12192000"/>
              <a:gd name="connsiteY206" fmla="*/ 5501594 h 6858000"/>
              <a:gd name="connsiteX207" fmla="*/ 1809878 w 12192000"/>
              <a:gd name="connsiteY207" fmla="*/ 5501594 h 6858000"/>
              <a:gd name="connsiteX208" fmla="*/ 1809878 w 12192000"/>
              <a:gd name="connsiteY208" fmla="*/ 5461200 h 6858000"/>
              <a:gd name="connsiteX209" fmla="*/ 1457005 w 12192000"/>
              <a:gd name="connsiteY209" fmla="*/ 5461200 h 6858000"/>
              <a:gd name="connsiteX210" fmla="*/ 1457005 w 12192000"/>
              <a:gd name="connsiteY210" fmla="*/ 5501594 h 6858000"/>
              <a:gd name="connsiteX211" fmla="*/ 1604924 w 12192000"/>
              <a:gd name="connsiteY211" fmla="*/ 5501594 h 6858000"/>
              <a:gd name="connsiteX212" fmla="*/ 1604924 w 12192000"/>
              <a:gd name="connsiteY212" fmla="*/ 5461200 h 6858000"/>
              <a:gd name="connsiteX213" fmla="*/ 1252051 w 12192000"/>
              <a:gd name="connsiteY213" fmla="*/ 5461200 h 6858000"/>
              <a:gd name="connsiteX214" fmla="*/ 1252051 w 12192000"/>
              <a:gd name="connsiteY214" fmla="*/ 5501594 h 6858000"/>
              <a:gd name="connsiteX215" fmla="*/ 1399973 w 12192000"/>
              <a:gd name="connsiteY215" fmla="*/ 5501594 h 6858000"/>
              <a:gd name="connsiteX216" fmla="*/ 1399973 w 12192000"/>
              <a:gd name="connsiteY216" fmla="*/ 5461200 h 6858000"/>
              <a:gd name="connsiteX217" fmla="*/ 1047100 w 12192000"/>
              <a:gd name="connsiteY217" fmla="*/ 5461200 h 6858000"/>
              <a:gd name="connsiteX218" fmla="*/ 1047100 w 12192000"/>
              <a:gd name="connsiteY218" fmla="*/ 5501594 h 6858000"/>
              <a:gd name="connsiteX219" fmla="*/ 1195023 w 12192000"/>
              <a:gd name="connsiteY219" fmla="*/ 5501594 h 6858000"/>
              <a:gd name="connsiteX220" fmla="*/ 1195023 w 12192000"/>
              <a:gd name="connsiteY220" fmla="*/ 5461200 h 6858000"/>
              <a:gd name="connsiteX221" fmla="*/ 842150 w 12192000"/>
              <a:gd name="connsiteY221" fmla="*/ 5461200 h 6858000"/>
              <a:gd name="connsiteX222" fmla="*/ 842150 w 12192000"/>
              <a:gd name="connsiteY222" fmla="*/ 5501594 h 6858000"/>
              <a:gd name="connsiteX223" fmla="*/ 990072 w 12192000"/>
              <a:gd name="connsiteY223" fmla="*/ 5501594 h 6858000"/>
              <a:gd name="connsiteX224" fmla="*/ 990072 w 12192000"/>
              <a:gd name="connsiteY224" fmla="*/ 5461200 h 6858000"/>
              <a:gd name="connsiteX225" fmla="*/ 637199 w 12192000"/>
              <a:gd name="connsiteY225" fmla="*/ 5461200 h 6858000"/>
              <a:gd name="connsiteX226" fmla="*/ 637199 w 12192000"/>
              <a:gd name="connsiteY226" fmla="*/ 5609122 h 6858000"/>
              <a:gd name="connsiteX227" fmla="*/ 677593 w 12192000"/>
              <a:gd name="connsiteY227" fmla="*/ 5609122 h 6858000"/>
              <a:gd name="connsiteX228" fmla="*/ 677593 w 12192000"/>
              <a:gd name="connsiteY228" fmla="*/ 5501594 h 6858000"/>
              <a:gd name="connsiteX229" fmla="*/ 785121 w 12192000"/>
              <a:gd name="connsiteY229" fmla="*/ 5501594 h 6858000"/>
              <a:gd name="connsiteX230" fmla="*/ 785121 w 12192000"/>
              <a:gd name="connsiteY230" fmla="*/ 5461200 h 6858000"/>
              <a:gd name="connsiteX231" fmla="*/ 0 w 12192000"/>
              <a:gd name="connsiteY231" fmla="*/ 0 h 6858000"/>
              <a:gd name="connsiteX232" fmla="*/ 12192000 w 12192000"/>
              <a:gd name="connsiteY232" fmla="*/ 0 h 6858000"/>
              <a:gd name="connsiteX233" fmla="*/ 12192000 w 12192000"/>
              <a:gd name="connsiteY233" fmla="*/ 6858000 h 6858000"/>
              <a:gd name="connsiteX234" fmla="*/ 0 w 12192000"/>
              <a:gd name="connsiteY2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2192000" h="6858000">
                <a:moveTo>
                  <a:pt x="2276807" y="6183582"/>
                </a:moveTo>
                <a:lnTo>
                  <a:pt x="2276807" y="6223974"/>
                </a:lnTo>
                <a:lnTo>
                  <a:pt x="2424730" y="6223974"/>
                </a:lnTo>
                <a:lnTo>
                  <a:pt x="2424730" y="6183582"/>
                </a:lnTo>
                <a:close/>
                <a:moveTo>
                  <a:pt x="2071857" y="6183582"/>
                </a:moveTo>
                <a:lnTo>
                  <a:pt x="2071857" y="6223974"/>
                </a:lnTo>
                <a:lnTo>
                  <a:pt x="2219779" y="6223974"/>
                </a:lnTo>
                <a:lnTo>
                  <a:pt x="2219779" y="6183582"/>
                </a:lnTo>
                <a:close/>
                <a:moveTo>
                  <a:pt x="1866906" y="6183582"/>
                </a:moveTo>
                <a:lnTo>
                  <a:pt x="1866906" y="6223974"/>
                </a:lnTo>
                <a:lnTo>
                  <a:pt x="2014829" y="6223974"/>
                </a:lnTo>
                <a:lnTo>
                  <a:pt x="2014829" y="6183582"/>
                </a:lnTo>
                <a:close/>
                <a:moveTo>
                  <a:pt x="1661955" y="6183582"/>
                </a:moveTo>
                <a:lnTo>
                  <a:pt x="1661955" y="6223974"/>
                </a:lnTo>
                <a:lnTo>
                  <a:pt x="1809878" y="6223974"/>
                </a:lnTo>
                <a:lnTo>
                  <a:pt x="1809878" y="6183582"/>
                </a:lnTo>
                <a:close/>
                <a:moveTo>
                  <a:pt x="1457005" y="6183582"/>
                </a:moveTo>
                <a:lnTo>
                  <a:pt x="1457005" y="6223974"/>
                </a:lnTo>
                <a:lnTo>
                  <a:pt x="1604924" y="6223974"/>
                </a:lnTo>
                <a:lnTo>
                  <a:pt x="1604924" y="6183582"/>
                </a:lnTo>
                <a:close/>
                <a:moveTo>
                  <a:pt x="1252051" y="6183582"/>
                </a:moveTo>
                <a:lnTo>
                  <a:pt x="1252051" y="6223974"/>
                </a:lnTo>
                <a:lnTo>
                  <a:pt x="1399973" y="6223974"/>
                </a:lnTo>
                <a:lnTo>
                  <a:pt x="1399973" y="6183582"/>
                </a:lnTo>
                <a:close/>
                <a:moveTo>
                  <a:pt x="1047100" y="6183582"/>
                </a:moveTo>
                <a:lnTo>
                  <a:pt x="1047100" y="6223974"/>
                </a:lnTo>
                <a:lnTo>
                  <a:pt x="1195023" y="6223974"/>
                </a:lnTo>
                <a:lnTo>
                  <a:pt x="1195023" y="6183582"/>
                </a:lnTo>
                <a:close/>
                <a:moveTo>
                  <a:pt x="842150" y="6183582"/>
                </a:moveTo>
                <a:lnTo>
                  <a:pt x="842150" y="6223974"/>
                </a:lnTo>
                <a:lnTo>
                  <a:pt x="990072" y="6223974"/>
                </a:lnTo>
                <a:lnTo>
                  <a:pt x="990072" y="6183582"/>
                </a:lnTo>
                <a:close/>
                <a:moveTo>
                  <a:pt x="2589288" y="6076055"/>
                </a:moveTo>
                <a:lnTo>
                  <a:pt x="2589288" y="6183582"/>
                </a:lnTo>
                <a:lnTo>
                  <a:pt x="2481758" y="6183582"/>
                </a:lnTo>
                <a:lnTo>
                  <a:pt x="2481758" y="6223974"/>
                </a:lnTo>
                <a:lnTo>
                  <a:pt x="2629680" y="6223974"/>
                </a:lnTo>
                <a:lnTo>
                  <a:pt x="2629680" y="6076055"/>
                </a:lnTo>
                <a:close/>
                <a:moveTo>
                  <a:pt x="637199" y="6076055"/>
                </a:moveTo>
                <a:lnTo>
                  <a:pt x="637199" y="6223974"/>
                </a:lnTo>
                <a:lnTo>
                  <a:pt x="785121" y="6223974"/>
                </a:lnTo>
                <a:lnTo>
                  <a:pt x="785121" y="6183582"/>
                </a:lnTo>
                <a:lnTo>
                  <a:pt x="677593" y="6183582"/>
                </a:lnTo>
                <a:lnTo>
                  <a:pt x="677593" y="6076055"/>
                </a:lnTo>
                <a:close/>
                <a:moveTo>
                  <a:pt x="1601526" y="5907934"/>
                </a:moveTo>
                <a:cubicBezTo>
                  <a:pt x="1622112" y="5908181"/>
                  <a:pt x="1638598" y="5925071"/>
                  <a:pt x="1638352" y="5945661"/>
                </a:cubicBezTo>
                <a:cubicBezTo>
                  <a:pt x="1638109" y="5965898"/>
                  <a:pt x="1621763" y="5982244"/>
                  <a:pt x="1601526" y="5982487"/>
                </a:cubicBezTo>
                <a:cubicBezTo>
                  <a:pt x="1580936" y="5982409"/>
                  <a:pt x="1564312" y="5965655"/>
                  <a:pt x="1564390" y="5945069"/>
                </a:cubicBezTo>
                <a:cubicBezTo>
                  <a:pt x="1564469" y="5924593"/>
                  <a:pt x="1581049" y="5908012"/>
                  <a:pt x="1601526" y="5907934"/>
                </a:cubicBezTo>
                <a:close/>
                <a:moveTo>
                  <a:pt x="1238914" y="5907934"/>
                </a:moveTo>
                <a:cubicBezTo>
                  <a:pt x="1259504" y="5908181"/>
                  <a:pt x="1275991" y="5925071"/>
                  <a:pt x="1275744" y="5945661"/>
                </a:cubicBezTo>
                <a:cubicBezTo>
                  <a:pt x="1275501" y="5965898"/>
                  <a:pt x="1259151" y="5982244"/>
                  <a:pt x="1238914" y="5982487"/>
                </a:cubicBezTo>
                <a:cubicBezTo>
                  <a:pt x="1218328" y="5982409"/>
                  <a:pt x="1201700" y="5965655"/>
                  <a:pt x="1201779" y="5945069"/>
                </a:cubicBezTo>
                <a:cubicBezTo>
                  <a:pt x="1201857" y="5924593"/>
                  <a:pt x="1218438" y="5908012"/>
                  <a:pt x="1238914" y="5907934"/>
                </a:cubicBezTo>
                <a:close/>
                <a:moveTo>
                  <a:pt x="2024222" y="5907636"/>
                </a:moveTo>
                <a:cubicBezTo>
                  <a:pt x="2043742" y="5907632"/>
                  <a:pt x="2059570" y="5923457"/>
                  <a:pt x="2059574" y="5942977"/>
                </a:cubicBezTo>
                <a:cubicBezTo>
                  <a:pt x="2059574" y="5942981"/>
                  <a:pt x="2059574" y="5942981"/>
                  <a:pt x="2059574" y="5942984"/>
                </a:cubicBezTo>
                <a:cubicBezTo>
                  <a:pt x="2059872" y="5962207"/>
                  <a:pt x="2044534" y="5978035"/>
                  <a:pt x="2025308" y="5978333"/>
                </a:cubicBezTo>
                <a:cubicBezTo>
                  <a:pt x="2024951" y="5978337"/>
                  <a:pt x="2024590" y="5978337"/>
                  <a:pt x="2024234" y="5978333"/>
                </a:cubicBezTo>
                <a:cubicBezTo>
                  <a:pt x="2004714" y="5978337"/>
                  <a:pt x="1988885" y="5962512"/>
                  <a:pt x="1988881" y="5942992"/>
                </a:cubicBezTo>
                <a:cubicBezTo>
                  <a:pt x="1988877" y="5923468"/>
                  <a:pt x="2004698" y="5907640"/>
                  <a:pt x="2024222" y="5907636"/>
                </a:cubicBezTo>
                <a:close/>
                <a:moveTo>
                  <a:pt x="1405883" y="5901699"/>
                </a:moveTo>
                <a:cubicBezTo>
                  <a:pt x="1423114" y="5901699"/>
                  <a:pt x="1435882" y="5912096"/>
                  <a:pt x="1436477" y="5927238"/>
                </a:cubicBezTo>
                <a:lnTo>
                  <a:pt x="1372615" y="5927238"/>
                </a:lnTo>
                <a:cubicBezTo>
                  <a:pt x="1374700" y="5913283"/>
                  <a:pt x="1388063" y="5901699"/>
                  <a:pt x="1405883" y="5901699"/>
                </a:cubicBezTo>
                <a:close/>
                <a:moveTo>
                  <a:pt x="2589288" y="5871101"/>
                </a:moveTo>
                <a:lnTo>
                  <a:pt x="2589288" y="6019024"/>
                </a:lnTo>
                <a:lnTo>
                  <a:pt x="2629680" y="6019024"/>
                </a:lnTo>
                <a:lnTo>
                  <a:pt x="2629680" y="5871101"/>
                </a:lnTo>
                <a:close/>
                <a:moveTo>
                  <a:pt x="637199" y="5871101"/>
                </a:moveTo>
                <a:lnTo>
                  <a:pt x="637199" y="6019024"/>
                </a:lnTo>
                <a:lnTo>
                  <a:pt x="677593" y="6019024"/>
                </a:lnTo>
                <a:lnTo>
                  <a:pt x="677593" y="5871101"/>
                </a:lnTo>
                <a:close/>
                <a:moveTo>
                  <a:pt x="2255974" y="5871100"/>
                </a:moveTo>
                <a:lnTo>
                  <a:pt x="2255974" y="6029420"/>
                </a:lnTo>
                <a:cubicBezTo>
                  <a:pt x="2255974" y="6038033"/>
                  <a:pt x="2252415" y="6043085"/>
                  <a:pt x="2243508" y="6043085"/>
                </a:cubicBezTo>
                <a:cubicBezTo>
                  <a:pt x="2239938" y="6042991"/>
                  <a:pt x="2236454" y="6041968"/>
                  <a:pt x="2233405" y="6040110"/>
                </a:cubicBezTo>
                <a:lnTo>
                  <a:pt x="2233405" y="6080800"/>
                </a:lnTo>
                <a:cubicBezTo>
                  <a:pt x="2237904" y="6082286"/>
                  <a:pt x="2242626" y="6082987"/>
                  <a:pt x="2247360" y="6082885"/>
                </a:cubicBezTo>
                <a:cubicBezTo>
                  <a:pt x="2276767" y="6082885"/>
                  <a:pt x="2296382" y="6065360"/>
                  <a:pt x="2296382" y="6029714"/>
                </a:cubicBezTo>
                <a:lnTo>
                  <a:pt x="2296382" y="5871100"/>
                </a:lnTo>
                <a:close/>
                <a:moveTo>
                  <a:pt x="2191116" y="5871100"/>
                </a:moveTo>
                <a:lnTo>
                  <a:pt x="2191116" y="6019023"/>
                </a:lnTo>
                <a:lnTo>
                  <a:pt x="2231520" y="6019023"/>
                </a:lnTo>
                <a:lnTo>
                  <a:pt x="2231520" y="5871100"/>
                </a:lnTo>
                <a:close/>
                <a:moveTo>
                  <a:pt x="1798442" y="5871100"/>
                </a:moveTo>
                <a:lnTo>
                  <a:pt x="1798442" y="5966745"/>
                </a:lnTo>
                <a:cubicBezTo>
                  <a:pt x="1798442" y="5998531"/>
                  <a:pt x="1818942" y="6022287"/>
                  <a:pt x="1850129" y="6022287"/>
                </a:cubicBezTo>
                <a:cubicBezTo>
                  <a:pt x="1866141" y="6022934"/>
                  <a:pt x="1881167" y="6014563"/>
                  <a:pt x="1889043" y="6000608"/>
                </a:cubicBezTo>
                <a:lnTo>
                  <a:pt x="1889043" y="6019023"/>
                </a:lnTo>
                <a:lnTo>
                  <a:pt x="1929439" y="6019023"/>
                </a:lnTo>
                <a:lnTo>
                  <a:pt x="1929439" y="5871100"/>
                </a:lnTo>
                <a:lnTo>
                  <a:pt x="1889043" y="5871100"/>
                </a:lnTo>
                <a:lnTo>
                  <a:pt x="1889043" y="5957245"/>
                </a:lnTo>
                <a:cubicBezTo>
                  <a:pt x="1888146" y="5972686"/>
                  <a:pt x="1878651" y="5982785"/>
                  <a:pt x="1863794" y="5982785"/>
                </a:cubicBezTo>
                <a:cubicBezTo>
                  <a:pt x="1848346" y="5982785"/>
                  <a:pt x="1838835" y="5971796"/>
                  <a:pt x="1838835" y="5955160"/>
                </a:cubicBezTo>
                <a:lnTo>
                  <a:pt x="1838835" y="5871100"/>
                </a:lnTo>
                <a:close/>
                <a:moveTo>
                  <a:pt x="2399680" y="5868133"/>
                </a:moveTo>
                <a:cubicBezTo>
                  <a:pt x="2383726" y="5867718"/>
                  <a:pt x="2368815" y="5876030"/>
                  <a:pt x="2360777" y="5889813"/>
                </a:cubicBezTo>
                <a:lnTo>
                  <a:pt x="2360777" y="5871100"/>
                </a:lnTo>
                <a:lnTo>
                  <a:pt x="2320369" y="5871100"/>
                </a:lnTo>
                <a:lnTo>
                  <a:pt x="2320369" y="6019023"/>
                </a:lnTo>
                <a:lnTo>
                  <a:pt x="2360777" y="6019023"/>
                </a:lnTo>
                <a:lnTo>
                  <a:pt x="2360777" y="5933183"/>
                </a:lnTo>
                <a:cubicBezTo>
                  <a:pt x="2361659" y="5917437"/>
                  <a:pt x="2371170" y="5907636"/>
                  <a:pt x="2386011" y="5907636"/>
                </a:cubicBezTo>
                <a:cubicBezTo>
                  <a:pt x="2401459" y="5907636"/>
                  <a:pt x="2411260" y="5918625"/>
                  <a:pt x="2411260" y="5934962"/>
                </a:cubicBezTo>
                <a:lnTo>
                  <a:pt x="2411260" y="6019023"/>
                </a:lnTo>
                <a:lnTo>
                  <a:pt x="2451958" y="6019023"/>
                </a:lnTo>
                <a:lnTo>
                  <a:pt x="2451958" y="5923680"/>
                </a:lnTo>
                <a:cubicBezTo>
                  <a:pt x="2451958" y="5891898"/>
                  <a:pt x="2431458" y="5868133"/>
                  <a:pt x="2399680" y="5868133"/>
                </a:cubicBezTo>
                <a:close/>
                <a:moveTo>
                  <a:pt x="2015028" y="5868133"/>
                </a:moveTo>
                <a:cubicBezTo>
                  <a:pt x="1974632" y="5868133"/>
                  <a:pt x="1945820" y="5900809"/>
                  <a:pt x="1945820" y="5943282"/>
                </a:cubicBezTo>
                <a:cubicBezTo>
                  <a:pt x="1945820" y="5985751"/>
                  <a:pt x="1974632" y="6017835"/>
                  <a:pt x="2015330" y="6017835"/>
                </a:cubicBezTo>
                <a:cubicBezTo>
                  <a:pt x="2033400" y="6018263"/>
                  <a:pt x="2050639" y="6010248"/>
                  <a:pt x="2061965" y="5996156"/>
                </a:cubicBezTo>
                <a:lnTo>
                  <a:pt x="2061965" y="6006549"/>
                </a:lnTo>
                <a:cubicBezTo>
                  <a:pt x="2061965" y="6030607"/>
                  <a:pt x="2044432" y="6044868"/>
                  <a:pt x="2020370" y="6044868"/>
                </a:cubicBezTo>
                <a:cubicBezTo>
                  <a:pt x="2002707" y="6044480"/>
                  <a:pt x="1985476" y="6039346"/>
                  <a:pt x="1970478" y="6030011"/>
                </a:cubicBezTo>
                <a:lnTo>
                  <a:pt x="1970478" y="6071897"/>
                </a:lnTo>
                <a:cubicBezTo>
                  <a:pt x="1985958" y="6079295"/>
                  <a:pt x="2002923" y="6083054"/>
                  <a:pt x="2020080" y="6082885"/>
                </a:cubicBezTo>
                <a:cubicBezTo>
                  <a:pt x="2071460" y="6082885"/>
                  <a:pt x="2102357" y="6055559"/>
                  <a:pt x="2102357" y="6001200"/>
                </a:cubicBezTo>
                <a:lnTo>
                  <a:pt x="2102357" y="5871100"/>
                </a:lnTo>
                <a:lnTo>
                  <a:pt x="2061965" y="5871100"/>
                </a:lnTo>
                <a:lnTo>
                  <a:pt x="2061965" y="5890706"/>
                </a:lnTo>
                <a:cubicBezTo>
                  <a:pt x="2050933" y="5875975"/>
                  <a:pt x="2033416" y="5867554"/>
                  <a:pt x="2015028" y="5868133"/>
                </a:cubicBezTo>
                <a:close/>
                <a:moveTo>
                  <a:pt x="1778233" y="5868133"/>
                </a:moveTo>
                <a:cubicBezTo>
                  <a:pt x="1763995" y="5867757"/>
                  <a:pt x="1750640" y="5875003"/>
                  <a:pt x="1743194" y="5887144"/>
                </a:cubicBezTo>
                <a:lnTo>
                  <a:pt x="1743194" y="5871100"/>
                </a:lnTo>
                <a:lnTo>
                  <a:pt x="1702786" y="5871100"/>
                </a:lnTo>
                <a:lnTo>
                  <a:pt x="1702786" y="6019023"/>
                </a:lnTo>
                <a:lnTo>
                  <a:pt x="1743194" y="6019023"/>
                </a:lnTo>
                <a:lnTo>
                  <a:pt x="1743194" y="5933183"/>
                </a:lnTo>
                <a:cubicBezTo>
                  <a:pt x="1744079" y="5917437"/>
                  <a:pt x="1753881" y="5907636"/>
                  <a:pt x="1768142" y="5907636"/>
                </a:cubicBezTo>
                <a:cubicBezTo>
                  <a:pt x="1775607" y="5907483"/>
                  <a:pt x="1783014" y="5909008"/>
                  <a:pt x="1789813" y="5912096"/>
                </a:cubicBezTo>
                <a:lnTo>
                  <a:pt x="1789813" y="5869023"/>
                </a:lnTo>
                <a:cubicBezTo>
                  <a:pt x="1785980" y="5868431"/>
                  <a:pt x="1782109" y="5868133"/>
                  <a:pt x="1778233" y="5868133"/>
                </a:cubicBezTo>
                <a:close/>
                <a:moveTo>
                  <a:pt x="1406177" y="5868133"/>
                </a:moveTo>
                <a:cubicBezTo>
                  <a:pt x="1363406" y="5868133"/>
                  <a:pt x="1332219" y="5901699"/>
                  <a:pt x="1332219" y="5945061"/>
                </a:cubicBezTo>
                <a:cubicBezTo>
                  <a:pt x="1332219" y="5991105"/>
                  <a:pt x="1364593" y="6022287"/>
                  <a:pt x="1408551" y="6022287"/>
                </a:cubicBezTo>
                <a:cubicBezTo>
                  <a:pt x="1427029" y="6022640"/>
                  <a:pt x="1445338" y="6018674"/>
                  <a:pt x="1462017" y="6010707"/>
                </a:cubicBezTo>
                <a:lnTo>
                  <a:pt x="1462017" y="5971796"/>
                </a:lnTo>
                <a:cubicBezTo>
                  <a:pt x="1446902" y="5981013"/>
                  <a:pt x="1429525" y="5985845"/>
                  <a:pt x="1411820" y="5985755"/>
                </a:cubicBezTo>
                <a:cubicBezTo>
                  <a:pt x="1391030" y="5985755"/>
                  <a:pt x="1376177" y="5974763"/>
                  <a:pt x="1372615" y="5957837"/>
                </a:cubicBezTo>
                <a:lnTo>
                  <a:pt x="1473005" y="5957837"/>
                </a:lnTo>
                <a:cubicBezTo>
                  <a:pt x="1474471" y="5951504"/>
                  <a:pt x="1475267" y="5945034"/>
                  <a:pt x="1475380" y="5938533"/>
                </a:cubicBezTo>
                <a:cubicBezTo>
                  <a:pt x="1475380" y="5900218"/>
                  <a:pt x="1448955" y="5868133"/>
                  <a:pt x="1406177" y="5868133"/>
                </a:cubicBezTo>
                <a:close/>
                <a:moveTo>
                  <a:pt x="2126572" y="5814073"/>
                </a:moveTo>
                <a:lnTo>
                  <a:pt x="2126572" y="6019023"/>
                </a:lnTo>
                <a:lnTo>
                  <a:pt x="2167269" y="6019023"/>
                </a:lnTo>
                <a:lnTo>
                  <a:pt x="2167269" y="5814073"/>
                </a:lnTo>
                <a:close/>
                <a:moveTo>
                  <a:pt x="1638355" y="5814073"/>
                </a:moveTo>
                <a:lnTo>
                  <a:pt x="1638355" y="5890111"/>
                </a:lnTo>
                <a:cubicBezTo>
                  <a:pt x="1627771" y="5875881"/>
                  <a:pt x="1610931" y="5867687"/>
                  <a:pt x="1593202" y="5868133"/>
                </a:cubicBezTo>
                <a:cubicBezTo>
                  <a:pt x="1551027" y="5868133"/>
                  <a:pt x="1522807" y="5901699"/>
                  <a:pt x="1522807" y="5945061"/>
                </a:cubicBezTo>
                <a:cubicBezTo>
                  <a:pt x="1522807" y="5988432"/>
                  <a:pt x="1551027" y="6022287"/>
                  <a:pt x="1592908" y="6022287"/>
                </a:cubicBezTo>
                <a:cubicBezTo>
                  <a:pt x="1610763" y="6022628"/>
                  <a:pt x="1627688" y="6014336"/>
                  <a:pt x="1638355" y="6000012"/>
                </a:cubicBezTo>
                <a:lnTo>
                  <a:pt x="1638355" y="6019023"/>
                </a:lnTo>
                <a:lnTo>
                  <a:pt x="1678752" y="6019023"/>
                </a:lnTo>
                <a:lnTo>
                  <a:pt x="1678752" y="5814073"/>
                </a:lnTo>
                <a:close/>
                <a:moveTo>
                  <a:pt x="1275748" y="5814073"/>
                </a:moveTo>
                <a:lnTo>
                  <a:pt x="1275748" y="5890111"/>
                </a:lnTo>
                <a:cubicBezTo>
                  <a:pt x="1265159" y="5875881"/>
                  <a:pt x="1248319" y="5867687"/>
                  <a:pt x="1230590" y="5868133"/>
                </a:cubicBezTo>
                <a:cubicBezTo>
                  <a:pt x="1188415" y="5868133"/>
                  <a:pt x="1160199" y="5901699"/>
                  <a:pt x="1160199" y="5945061"/>
                </a:cubicBezTo>
                <a:cubicBezTo>
                  <a:pt x="1160199" y="5988432"/>
                  <a:pt x="1188415" y="6022287"/>
                  <a:pt x="1230300" y="6022287"/>
                </a:cubicBezTo>
                <a:cubicBezTo>
                  <a:pt x="1248155" y="6022628"/>
                  <a:pt x="1265077" y="6014336"/>
                  <a:pt x="1275748" y="6000012"/>
                </a:cubicBezTo>
                <a:lnTo>
                  <a:pt x="1275748" y="6019023"/>
                </a:lnTo>
                <a:lnTo>
                  <a:pt x="1316140" y="6019023"/>
                </a:lnTo>
                <a:lnTo>
                  <a:pt x="1316140" y="5814073"/>
                </a:lnTo>
                <a:close/>
                <a:moveTo>
                  <a:pt x="2276477" y="5803974"/>
                </a:moveTo>
                <a:cubicBezTo>
                  <a:pt x="2263189" y="5803974"/>
                  <a:pt x="2252415" y="5814747"/>
                  <a:pt x="2252415" y="5828036"/>
                </a:cubicBezTo>
                <a:cubicBezTo>
                  <a:pt x="2252576" y="5841093"/>
                  <a:pt x="2263122" y="5851639"/>
                  <a:pt x="2276180" y="5851800"/>
                </a:cubicBezTo>
                <a:cubicBezTo>
                  <a:pt x="2289469" y="5851965"/>
                  <a:pt x="2300375" y="5841325"/>
                  <a:pt x="2300540" y="5828036"/>
                </a:cubicBezTo>
                <a:cubicBezTo>
                  <a:pt x="2300540" y="5814747"/>
                  <a:pt x="2289766" y="5803974"/>
                  <a:pt x="2276477" y="5803974"/>
                </a:cubicBezTo>
                <a:close/>
                <a:moveTo>
                  <a:pt x="2211314" y="5803974"/>
                </a:moveTo>
                <a:cubicBezTo>
                  <a:pt x="2211055" y="5803971"/>
                  <a:pt x="2210797" y="5803973"/>
                  <a:pt x="2210542" y="5803979"/>
                </a:cubicBezTo>
                <a:cubicBezTo>
                  <a:pt x="2197551" y="5804274"/>
                  <a:pt x="2187256" y="5815045"/>
                  <a:pt x="2187554" y="5828036"/>
                </a:cubicBezTo>
                <a:cubicBezTo>
                  <a:pt x="2187554" y="5841161"/>
                  <a:pt x="2198194" y="5851802"/>
                  <a:pt x="2211318" y="5851802"/>
                </a:cubicBezTo>
                <a:cubicBezTo>
                  <a:pt x="2224442" y="5851802"/>
                  <a:pt x="2235082" y="5841161"/>
                  <a:pt x="2235082" y="5828036"/>
                </a:cubicBezTo>
                <a:cubicBezTo>
                  <a:pt x="2235094" y="5827653"/>
                  <a:pt x="2235098" y="5827269"/>
                  <a:pt x="2235090" y="5826886"/>
                </a:cubicBezTo>
                <a:cubicBezTo>
                  <a:pt x="2234851" y="5813992"/>
                  <a:pt x="2224203" y="5803735"/>
                  <a:pt x="2211314" y="5803974"/>
                </a:cubicBezTo>
                <a:close/>
                <a:moveTo>
                  <a:pt x="2589288" y="5666151"/>
                </a:moveTo>
                <a:lnTo>
                  <a:pt x="2589288" y="5814074"/>
                </a:lnTo>
                <a:lnTo>
                  <a:pt x="2629680" y="5814074"/>
                </a:lnTo>
                <a:lnTo>
                  <a:pt x="2629680" y="5666151"/>
                </a:lnTo>
                <a:close/>
                <a:moveTo>
                  <a:pt x="637199" y="5666151"/>
                </a:moveTo>
                <a:lnTo>
                  <a:pt x="637199" y="5814074"/>
                </a:lnTo>
                <a:lnTo>
                  <a:pt x="677593" y="5814074"/>
                </a:lnTo>
                <a:lnTo>
                  <a:pt x="677593" y="5666151"/>
                </a:lnTo>
                <a:close/>
                <a:moveTo>
                  <a:pt x="2481758" y="5461200"/>
                </a:moveTo>
                <a:lnTo>
                  <a:pt x="2481758" y="5501594"/>
                </a:lnTo>
                <a:lnTo>
                  <a:pt x="2589288" y="5501594"/>
                </a:lnTo>
                <a:lnTo>
                  <a:pt x="2589288" y="5609122"/>
                </a:lnTo>
                <a:lnTo>
                  <a:pt x="2629680" y="5609122"/>
                </a:lnTo>
                <a:lnTo>
                  <a:pt x="2629680" y="5461200"/>
                </a:lnTo>
                <a:close/>
                <a:moveTo>
                  <a:pt x="2276807" y="5461200"/>
                </a:moveTo>
                <a:lnTo>
                  <a:pt x="2276807" y="5501594"/>
                </a:lnTo>
                <a:lnTo>
                  <a:pt x="2424730" y="5501594"/>
                </a:lnTo>
                <a:lnTo>
                  <a:pt x="2424730" y="5461200"/>
                </a:lnTo>
                <a:close/>
                <a:moveTo>
                  <a:pt x="2071857" y="5461200"/>
                </a:moveTo>
                <a:lnTo>
                  <a:pt x="2071857" y="5501594"/>
                </a:lnTo>
                <a:lnTo>
                  <a:pt x="2219779" y="5501594"/>
                </a:lnTo>
                <a:lnTo>
                  <a:pt x="2219779" y="5461200"/>
                </a:lnTo>
                <a:close/>
                <a:moveTo>
                  <a:pt x="1866906" y="5461200"/>
                </a:moveTo>
                <a:lnTo>
                  <a:pt x="1866906" y="5501594"/>
                </a:lnTo>
                <a:lnTo>
                  <a:pt x="2014829" y="5501594"/>
                </a:lnTo>
                <a:lnTo>
                  <a:pt x="2014829" y="5461200"/>
                </a:lnTo>
                <a:close/>
                <a:moveTo>
                  <a:pt x="1661955" y="5461200"/>
                </a:moveTo>
                <a:lnTo>
                  <a:pt x="1661955" y="5501594"/>
                </a:lnTo>
                <a:lnTo>
                  <a:pt x="1809878" y="5501594"/>
                </a:lnTo>
                <a:lnTo>
                  <a:pt x="1809878" y="5461200"/>
                </a:lnTo>
                <a:close/>
                <a:moveTo>
                  <a:pt x="1457005" y="5461200"/>
                </a:moveTo>
                <a:lnTo>
                  <a:pt x="1457005" y="5501594"/>
                </a:lnTo>
                <a:lnTo>
                  <a:pt x="1604924" y="5501594"/>
                </a:lnTo>
                <a:lnTo>
                  <a:pt x="1604924" y="5461200"/>
                </a:lnTo>
                <a:close/>
                <a:moveTo>
                  <a:pt x="1252051" y="5461200"/>
                </a:moveTo>
                <a:lnTo>
                  <a:pt x="1252051" y="5501594"/>
                </a:lnTo>
                <a:lnTo>
                  <a:pt x="1399973" y="5501594"/>
                </a:lnTo>
                <a:lnTo>
                  <a:pt x="1399973" y="5461200"/>
                </a:lnTo>
                <a:close/>
                <a:moveTo>
                  <a:pt x="1047100" y="5461200"/>
                </a:moveTo>
                <a:lnTo>
                  <a:pt x="1047100" y="5501594"/>
                </a:lnTo>
                <a:lnTo>
                  <a:pt x="1195023" y="5501594"/>
                </a:lnTo>
                <a:lnTo>
                  <a:pt x="1195023" y="5461200"/>
                </a:lnTo>
                <a:close/>
                <a:moveTo>
                  <a:pt x="842150" y="5461200"/>
                </a:moveTo>
                <a:lnTo>
                  <a:pt x="842150" y="5501594"/>
                </a:lnTo>
                <a:lnTo>
                  <a:pt x="990072" y="5501594"/>
                </a:lnTo>
                <a:lnTo>
                  <a:pt x="990072" y="5461200"/>
                </a:lnTo>
                <a:close/>
                <a:moveTo>
                  <a:pt x="637199" y="5461200"/>
                </a:moveTo>
                <a:lnTo>
                  <a:pt x="637199" y="5609122"/>
                </a:lnTo>
                <a:lnTo>
                  <a:pt x="677593" y="5609122"/>
                </a:lnTo>
                <a:lnTo>
                  <a:pt x="677593" y="5501594"/>
                </a:lnTo>
                <a:lnTo>
                  <a:pt x="785121" y="5501594"/>
                </a:lnTo>
                <a:lnTo>
                  <a:pt x="785121" y="5461200"/>
                </a:lnTo>
                <a:close/>
                <a:moveTo>
                  <a:pt x="0" y="0"/>
                </a:moveTo>
                <a:lnTo>
                  <a:pt x="12192000" y="0"/>
                </a:lnTo>
                <a:lnTo>
                  <a:pt x="12192000" y="6858000"/>
                </a:lnTo>
                <a:lnTo>
                  <a:pt x="0" y="6858000"/>
                </a:lnTo>
                <a:close/>
              </a:path>
            </a:pathLst>
          </a:custGeom>
          <a:solidFill>
            <a:schemeClr val="tx1"/>
          </a:solidFill>
          <a:ln>
            <a:noFill/>
          </a:ln>
        </p:spPr>
        <p:txBody>
          <a:bodyPr wrap="square">
            <a:noAutofit/>
          </a:bodyPr>
          <a:lstStyle>
            <a:lvl1pPr>
              <a:defRPr>
                <a:solidFill>
                  <a:schemeClr val="bg2"/>
                </a:solidFill>
              </a:defRPr>
            </a:lvl1pPr>
          </a:lstStyle>
          <a:p>
            <a:r>
              <a:rPr lang="nl-NL"/>
              <a:t>Klik op het pictogram als u een afbeelding wilt toevoegen</a:t>
            </a:r>
            <a:endParaRPr lang="aa-ET" dirty="0"/>
          </a:p>
        </p:txBody>
      </p:sp>
      <p:sp>
        <p:nvSpPr>
          <p:cNvPr id="2" name="Title 1">
            <a:extLst>
              <a:ext uri="{FF2B5EF4-FFF2-40B4-BE49-F238E27FC236}">
                <a16:creationId xmlns:a16="http://schemas.microsoft.com/office/drawing/2014/main" id="{58F3501B-AEF4-4C63-96DF-45A787EBB052}"/>
              </a:ext>
            </a:extLst>
          </p:cNvPr>
          <p:cNvSpPr>
            <a:spLocks noGrp="1"/>
          </p:cNvSpPr>
          <p:nvPr>
            <p:ph type="ctrTitle"/>
          </p:nvPr>
        </p:nvSpPr>
        <p:spPr>
          <a:xfrm>
            <a:off x="637200" y="2428240"/>
            <a:ext cx="4824000" cy="2001520"/>
          </a:xfrm>
        </p:spPr>
        <p:txBody>
          <a:bodyPr anchor="ctr" anchorCtr="0">
            <a:spAutoFit/>
          </a:bodyPr>
          <a:lstStyle>
            <a:lvl1pPr algn="l">
              <a:defRPr sz="5000">
                <a:solidFill>
                  <a:schemeClr val="bg2"/>
                </a:solidFill>
              </a:defRPr>
            </a:lvl1pPr>
          </a:lstStyle>
          <a:p>
            <a:r>
              <a:rPr lang="nl-NL"/>
              <a:t>Klik om de stijl te bewerken</a:t>
            </a:r>
            <a:endParaRPr lang="aa-ET" dirty="0"/>
          </a:p>
        </p:txBody>
      </p:sp>
      <p:sp>
        <p:nvSpPr>
          <p:cNvPr id="4" name="Date Placeholder 3">
            <a:extLst>
              <a:ext uri="{FF2B5EF4-FFF2-40B4-BE49-F238E27FC236}">
                <a16:creationId xmlns:a16="http://schemas.microsoft.com/office/drawing/2014/main" id="{54882EEF-9BFF-47C9-8FBF-54F9D1827F0F}"/>
              </a:ext>
            </a:extLst>
          </p:cNvPr>
          <p:cNvSpPr>
            <a:spLocks noGrp="1"/>
          </p:cNvSpPr>
          <p:nvPr>
            <p:ph type="dt" sz="half" idx="10"/>
          </p:nvPr>
        </p:nvSpPr>
        <p:spPr>
          <a:xfrm>
            <a:off x="6098400" y="5921220"/>
            <a:ext cx="5461200" cy="365125"/>
          </a:xfrm>
        </p:spPr>
        <p:txBody>
          <a:bodyPr/>
          <a:lstStyle>
            <a:lvl1pPr algn="r">
              <a:defRPr sz="2000" b="1" u="heavy" baseline="0">
                <a:solidFill>
                  <a:schemeClr val="bg2"/>
                </a:solidFill>
                <a:uFill>
                  <a:solidFill>
                    <a:schemeClr val="tx2"/>
                  </a:solidFill>
                </a:uFill>
              </a:defRPr>
            </a:lvl1pPr>
          </a:lstStyle>
          <a:p>
            <a:fld id="{C1EF8B9F-1154-40D0-991A-1B19F8E4DC60}" type="datetime4">
              <a:rPr lang="nl-NL" smtClean="0"/>
              <a:t>4 april 2024</a:t>
            </a:fld>
            <a:endParaRPr lang="aa-ET" u="heavy" dirty="0">
              <a:uFill>
                <a:solidFill>
                  <a:schemeClr val="tx2"/>
                </a:solidFill>
              </a:uFill>
            </a:endParaRPr>
          </a:p>
        </p:txBody>
      </p:sp>
    </p:spTree>
    <p:extLst>
      <p:ext uri="{BB962C8B-B14F-4D97-AF65-F5344CB8AC3E}">
        <p14:creationId xmlns:p14="http://schemas.microsoft.com/office/powerpoint/2010/main" val="44134226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ekop">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7894-3153-4F43-93AC-6C9BAAD04B85}"/>
              </a:ext>
            </a:extLst>
          </p:cNvPr>
          <p:cNvSpPr>
            <a:spLocks noGrp="1"/>
          </p:cNvSpPr>
          <p:nvPr>
            <p:ph type="title" hasCustomPrompt="1"/>
          </p:nvPr>
        </p:nvSpPr>
        <p:spPr>
          <a:xfrm>
            <a:off x="637200" y="637200"/>
            <a:ext cx="7200000" cy="2852737"/>
          </a:xfrm>
        </p:spPr>
        <p:txBody>
          <a:bodyPr anchor="t" anchorCtr="0"/>
          <a:lstStyle>
            <a:lvl1pPr>
              <a:defRPr sz="6000"/>
            </a:lvl1pPr>
          </a:lstStyle>
          <a:p>
            <a:r>
              <a:rPr lang="aa-ET" dirty="0" err="1"/>
              <a:t>Plaats</a:t>
            </a:r>
            <a:r>
              <a:rPr lang="aa-ET" dirty="0"/>
              <a:t> de </a:t>
            </a:r>
            <a:r>
              <a:rPr lang="aa-ET" dirty="0" err="1"/>
              <a:t>titel</a:t>
            </a:r>
            <a:r>
              <a:rPr lang="aa-ET" dirty="0"/>
              <a:t> van het </a:t>
            </a:r>
            <a:r>
              <a:rPr lang="aa-ET" dirty="0" err="1"/>
              <a:t>hoofdstuk</a:t>
            </a:r>
            <a:r>
              <a:rPr lang="aa-ET" dirty="0"/>
              <a:t> </a:t>
            </a:r>
            <a:r>
              <a:rPr lang="aa-ET" dirty="0" err="1"/>
              <a:t>hier</a:t>
            </a:r>
            <a:endParaRPr lang="aa-ET" dirty="0"/>
          </a:p>
        </p:txBody>
      </p:sp>
      <p:sp>
        <p:nvSpPr>
          <p:cNvPr id="3" name="Text Placeholder 2">
            <a:extLst>
              <a:ext uri="{FF2B5EF4-FFF2-40B4-BE49-F238E27FC236}">
                <a16:creationId xmlns:a16="http://schemas.microsoft.com/office/drawing/2014/main" id="{D98748A8-B1CC-4335-94EE-F20FC950073D}"/>
              </a:ext>
            </a:extLst>
          </p:cNvPr>
          <p:cNvSpPr>
            <a:spLocks noGrp="1"/>
          </p:cNvSpPr>
          <p:nvPr>
            <p:ph type="body" idx="1" hasCustomPrompt="1"/>
          </p:nvPr>
        </p:nvSpPr>
        <p:spPr>
          <a:xfrm>
            <a:off x="637200" y="5919788"/>
            <a:ext cx="10515600" cy="436723"/>
          </a:xfrm>
        </p:spPr>
        <p:txBody>
          <a:bodyPr>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a-ET" dirty="0" err="1"/>
              <a:t>Plaats</a:t>
            </a:r>
            <a:r>
              <a:rPr lang="aa-ET" dirty="0"/>
              <a:t> de </a:t>
            </a:r>
            <a:r>
              <a:rPr lang="aa-ET" dirty="0" err="1"/>
              <a:t>ondertitel</a:t>
            </a:r>
            <a:r>
              <a:rPr lang="aa-ET" dirty="0"/>
              <a:t> </a:t>
            </a:r>
            <a:r>
              <a:rPr lang="aa-ET" dirty="0" err="1"/>
              <a:t>hier</a:t>
            </a:r>
            <a:endParaRPr lang="en-US" dirty="0"/>
          </a:p>
        </p:txBody>
      </p:sp>
      <p:sp>
        <p:nvSpPr>
          <p:cNvPr id="9" name="Text Placeholder 8">
            <a:extLst>
              <a:ext uri="{FF2B5EF4-FFF2-40B4-BE49-F238E27FC236}">
                <a16:creationId xmlns:a16="http://schemas.microsoft.com/office/drawing/2014/main" id="{47856FA5-D559-46B1-A82D-91E8F14D43A8}"/>
              </a:ext>
            </a:extLst>
          </p:cNvPr>
          <p:cNvSpPr>
            <a:spLocks noGrp="1"/>
          </p:cNvSpPr>
          <p:nvPr>
            <p:ph type="body" sz="quarter" idx="10" hasCustomPrompt="1"/>
          </p:nvPr>
        </p:nvSpPr>
        <p:spPr>
          <a:xfrm>
            <a:off x="636588" y="2386800"/>
            <a:ext cx="1256400" cy="126000"/>
          </a:xfrm>
          <a:solidFill>
            <a:schemeClr val="tx2"/>
          </a:solidFill>
        </p:spPr>
        <p:txBody>
          <a:bodyPr>
            <a:noAutofit/>
          </a:bodyPr>
          <a:lstStyle>
            <a:lvl1pPr>
              <a:defRPr sz="800">
                <a:solidFill>
                  <a:schemeClr val="tx2"/>
                </a:solidFill>
              </a:defRPr>
            </a:lvl1pPr>
          </a:lstStyle>
          <a:p>
            <a:pPr lvl="0"/>
            <a:r>
              <a:rPr lang="fr-FR" dirty="0"/>
              <a:t>N</a:t>
            </a:r>
            <a:r>
              <a:rPr lang="aa-ET" dirty="0"/>
              <a:t>o text here</a:t>
            </a:r>
          </a:p>
        </p:txBody>
      </p:sp>
    </p:spTree>
    <p:extLst>
      <p:ext uri="{BB962C8B-B14F-4D97-AF65-F5344CB8AC3E}">
        <p14:creationId xmlns:p14="http://schemas.microsoft.com/office/powerpoint/2010/main" val="222772583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7894-3153-4F43-93AC-6C9BAAD04B85}"/>
              </a:ext>
            </a:extLst>
          </p:cNvPr>
          <p:cNvSpPr>
            <a:spLocks noGrp="1"/>
          </p:cNvSpPr>
          <p:nvPr>
            <p:ph type="title" hasCustomPrompt="1"/>
          </p:nvPr>
        </p:nvSpPr>
        <p:spPr>
          <a:xfrm>
            <a:off x="637200" y="637200"/>
            <a:ext cx="7200000" cy="517065"/>
          </a:xfrm>
        </p:spPr>
        <p:txBody>
          <a:bodyPr anchor="t" anchorCtr="0">
            <a:spAutoFit/>
          </a:bodyPr>
          <a:lstStyle>
            <a:lvl1pPr>
              <a:defRPr sz="4000"/>
            </a:lvl1pPr>
          </a:lstStyle>
          <a:p>
            <a:r>
              <a:rPr lang="aa-ET" dirty="0" err="1"/>
              <a:t>Titel</a:t>
            </a:r>
            <a:r>
              <a:rPr lang="aa-ET" dirty="0"/>
              <a:t> </a:t>
            </a:r>
            <a:r>
              <a:rPr lang="aa-ET" dirty="0" err="1"/>
              <a:t>voor</a:t>
            </a:r>
            <a:r>
              <a:rPr lang="aa-ET" dirty="0"/>
              <a:t> agenda of toc</a:t>
            </a:r>
          </a:p>
        </p:txBody>
      </p:sp>
      <p:sp>
        <p:nvSpPr>
          <p:cNvPr id="5" name="Text Placeholder 4">
            <a:extLst>
              <a:ext uri="{FF2B5EF4-FFF2-40B4-BE49-F238E27FC236}">
                <a16:creationId xmlns:a16="http://schemas.microsoft.com/office/drawing/2014/main" id="{B796CEF5-890F-4C75-B082-CED564D9124A}"/>
              </a:ext>
            </a:extLst>
          </p:cNvPr>
          <p:cNvSpPr>
            <a:spLocks noGrp="1"/>
          </p:cNvSpPr>
          <p:nvPr>
            <p:ph type="body" sz="quarter" idx="10" hasCustomPrompt="1"/>
          </p:nvPr>
        </p:nvSpPr>
        <p:spPr>
          <a:xfrm>
            <a:off x="637200" y="3176386"/>
            <a:ext cx="7786687" cy="3048014"/>
          </a:xfrm>
        </p:spPr>
        <p:txBody>
          <a:bodyPr anchor="b" anchorCtr="0"/>
          <a:lstStyle>
            <a:lvl1pPr>
              <a:lnSpc>
                <a:spcPct val="110000"/>
              </a:lnSpc>
              <a:defRPr sz="5000" b="1"/>
            </a:lvl1pPr>
            <a:lvl2pPr marL="0" indent="0">
              <a:spcBef>
                <a:spcPts val="0"/>
              </a:spcBef>
              <a:spcAft>
                <a:spcPts val="500"/>
              </a:spcAft>
              <a:buNone/>
              <a:defRPr sz="2500"/>
            </a:lvl2pPr>
          </a:lstStyle>
          <a:p>
            <a:pPr lvl="0"/>
            <a:r>
              <a:rPr lang="aa-ET" dirty="0" err="1"/>
              <a:t>Hoofdstuktitels</a:t>
            </a:r>
            <a:r>
              <a:rPr lang="aa-ET" dirty="0"/>
              <a:t> </a:t>
            </a:r>
            <a:r>
              <a:rPr lang="aa-ET" dirty="0" err="1"/>
              <a:t>hier</a:t>
            </a:r>
            <a:r>
              <a:rPr lang="aa-ET" dirty="0"/>
              <a:t>: </a:t>
            </a:r>
            <a:r>
              <a:rPr lang="aa-ET" dirty="0" err="1"/>
              <a:t>wissel</a:t>
            </a:r>
            <a:r>
              <a:rPr lang="aa-ET" dirty="0"/>
              <a:t> wit </a:t>
            </a:r>
            <a:r>
              <a:rPr lang="aa-ET" dirty="0" err="1"/>
              <a:t>en</a:t>
            </a:r>
            <a:r>
              <a:rPr lang="aa-ET" dirty="0"/>
              <a:t> </a:t>
            </a:r>
            <a:r>
              <a:rPr lang="aa-ET" dirty="0" err="1"/>
              <a:t>zwart</a:t>
            </a:r>
            <a:r>
              <a:rPr lang="aa-ET" dirty="0"/>
              <a:t> </a:t>
            </a:r>
            <a:r>
              <a:rPr lang="aa-ET" dirty="0" err="1"/>
              <a:t>af</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aa-ET" dirty="0"/>
          </a:p>
        </p:txBody>
      </p:sp>
    </p:spTree>
    <p:extLst>
      <p:ext uri="{BB962C8B-B14F-4D97-AF65-F5344CB8AC3E}">
        <p14:creationId xmlns:p14="http://schemas.microsoft.com/office/powerpoint/2010/main" val="328628961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o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7894-3153-4F43-93AC-6C9BAAD04B85}"/>
              </a:ext>
            </a:extLst>
          </p:cNvPr>
          <p:cNvSpPr>
            <a:spLocks noGrp="1"/>
          </p:cNvSpPr>
          <p:nvPr>
            <p:ph type="title"/>
          </p:nvPr>
        </p:nvSpPr>
        <p:spPr>
          <a:xfrm>
            <a:off x="637200" y="1128720"/>
            <a:ext cx="8870400" cy="1551194"/>
          </a:xfrm>
        </p:spPr>
        <p:txBody>
          <a:bodyPr anchor="t" anchorCtr="0">
            <a:spAutoFit/>
          </a:bodyPr>
          <a:lstStyle>
            <a:lvl1pPr>
              <a:defRPr sz="6000"/>
            </a:lvl1pPr>
          </a:lstStyle>
          <a:p>
            <a:r>
              <a:rPr lang="nl-NL"/>
              <a:t>Klik om de stijl te bewerken</a:t>
            </a:r>
            <a:endParaRPr lang="aa-ET" dirty="0"/>
          </a:p>
        </p:txBody>
      </p:sp>
      <p:sp>
        <p:nvSpPr>
          <p:cNvPr id="3" name="Text Placeholder 2">
            <a:extLst>
              <a:ext uri="{FF2B5EF4-FFF2-40B4-BE49-F238E27FC236}">
                <a16:creationId xmlns:a16="http://schemas.microsoft.com/office/drawing/2014/main" id="{D98748A8-B1CC-4335-94EE-F20FC950073D}"/>
              </a:ext>
            </a:extLst>
          </p:cNvPr>
          <p:cNvSpPr>
            <a:spLocks noGrp="1"/>
          </p:cNvSpPr>
          <p:nvPr>
            <p:ph type="body" idx="1"/>
          </p:nvPr>
        </p:nvSpPr>
        <p:spPr>
          <a:xfrm>
            <a:off x="637200" y="5919788"/>
            <a:ext cx="10515600" cy="436723"/>
          </a:xfrm>
        </p:spPr>
        <p:txBody>
          <a:bodyPr>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pic>
        <p:nvPicPr>
          <p:cNvPr id="6" name="Graphic 5">
            <a:extLst>
              <a:ext uri="{FF2B5EF4-FFF2-40B4-BE49-F238E27FC236}">
                <a16:creationId xmlns:a16="http://schemas.microsoft.com/office/drawing/2014/main" id="{31000FA1-0A81-4494-B0AF-3E3E4894E00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200" y="637200"/>
            <a:ext cx="247950" cy="208800"/>
          </a:xfrm>
          <a:prstGeom prst="rect">
            <a:avLst/>
          </a:prstGeom>
        </p:spPr>
      </p:pic>
    </p:spTree>
    <p:extLst>
      <p:ext uri="{BB962C8B-B14F-4D97-AF65-F5344CB8AC3E}">
        <p14:creationId xmlns:p14="http://schemas.microsoft.com/office/powerpoint/2010/main" val="219878708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invert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7894-3153-4F43-93AC-6C9BAAD04B85}"/>
              </a:ext>
            </a:extLst>
          </p:cNvPr>
          <p:cNvSpPr>
            <a:spLocks noGrp="1"/>
          </p:cNvSpPr>
          <p:nvPr>
            <p:ph type="title"/>
          </p:nvPr>
        </p:nvSpPr>
        <p:spPr>
          <a:xfrm>
            <a:off x="637200" y="1128720"/>
            <a:ext cx="8870400" cy="1551194"/>
          </a:xfrm>
        </p:spPr>
        <p:txBody>
          <a:bodyPr anchor="t" anchorCtr="0">
            <a:spAutoFit/>
          </a:bodyPr>
          <a:lstStyle>
            <a:lvl1pPr>
              <a:defRPr sz="6000">
                <a:solidFill>
                  <a:schemeClr val="tx2"/>
                </a:solidFill>
              </a:defRPr>
            </a:lvl1pPr>
          </a:lstStyle>
          <a:p>
            <a:r>
              <a:rPr lang="nl-NL"/>
              <a:t>Klik om de stijl te bewerken</a:t>
            </a:r>
            <a:endParaRPr lang="aa-ET" dirty="0"/>
          </a:p>
        </p:txBody>
      </p:sp>
      <p:sp>
        <p:nvSpPr>
          <p:cNvPr id="3" name="Text Placeholder 2">
            <a:extLst>
              <a:ext uri="{FF2B5EF4-FFF2-40B4-BE49-F238E27FC236}">
                <a16:creationId xmlns:a16="http://schemas.microsoft.com/office/drawing/2014/main" id="{D98748A8-B1CC-4335-94EE-F20FC950073D}"/>
              </a:ext>
            </a:extLst>
          </p:cNvPr>
          <p:cNvSpPr>
            <a:spLocks noGrp="1"/>
          </p:cNvSpPr>
          <p:nvPr>
            <p:ph type="body" idx="1"/>
          </p:nvPr>
        </p:nvSpPr>
        <p:spPr>
          <a:xfrm>
            <a:off x="637200" y="5919788"/>
            <a:ext cx="10515600" cy="436723"/>
          </a:xfrm>
        </p:spPr>
        <p:txBody>
          <a:bodyPr>
            <a:noAutofit/>
          </a:bodyPr>
          <a:lstStyle>
            <a:lvl1pPr marL="0" indent="0">
              <a:buNone/>
              <a:defRPr sz="20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pic>
        <p:nvPicPr>
          <p:cNvPr id="6" name="Graphic 5">
            <a:extLst>
              <a:ext uri="{FF2B5EF4-FFF2-40B4-BE49-F238E27FC236}">
                <a16:creationId xmlns:a16="http://schemas.microsoft.com/office/drawing/2014/main" id="{31000FA1-0A81-4494-B0AF-3E3E4894E00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200" y="637200"/>
            <a:ext cx="247950" cy="208800"/>
          </a:xfrm>
          <a:prstGeom prst="rect">
            <a:avLst/>
          </a:prstGeom>
        </p:spPr>
      </p:pic>
    </p:spTree>
    <p:extLst>
      <p:ext uri="{BB962C8B-B14F-4D97-AF65-F5344CB8AC3E}">
        <p14:creationId xmlns:p14="http://schemas.microsoft.com/office/powerpoint/2010/main" val="4282119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F8E4A-9D4E-4BC8-9C0A-CEF06379D382}"/>
              </a:ext>
            </a:extLst>
          </p:cNvPr>
          <p:cNvSpPr>
            <a:spLocks noGrp="1"/>
          </p:cNvSpPr>
          <p:nvPr>
            <p:ph idx="1"/>
          </p:nvPr>
        </p:nvSpPr>
        <p:spPr>
          <a:xfrm>
            <a:off x="637200" y="1936800"/>
            <a:ext cx="10918800" cy="1699953"/>
          </a:xfrm>
        </p:spPr>
        <p:txBody>
          <a:bodyPr/>
          <a:lstStyle>
            <a:lvl2pPr>
              <a:spcBef>
                <a:spcPts val="500"/>
              </a:spcBef>
              <a:defRPr/>
            </a:lvl2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aa-ET" dirty="0"/>
          </a:p>
        </p:txBody>
      </p:sp>
      <p:sp>
        <p:nvSpPr>
          <p:cNvPr id="2" name="Title 1">
            <a:extLst>
              <a:ext uri="{FF2B5EF4-FFF2-40B4-BE49-F238E27FC236}">
                <a16:creationId xmlns:a16="http://schemas.microsoft.com/office/drawing/2014/main" id="{CA4657FD-783A-4A2E-A379-97E1701C3645}"/>
              </a:ext>
            </a:extLst>
          </p:cNvPr>
          <p:cNvSpPr>
            <a:spLocks noGrp="1"/>
          </p:cNvSpPr>
          <p:nvPr>
            <p:ph type="title"/>
          </p:nvPr>
        </p:nvSpPr>
        <p:spPr/>
        <p:txBody>
          <a:bodyPr/>
          <a:lstStyle/>
          <a:p>
            <a:r>
              <a:rPr lang="nl-NL"/>
              <a:t>Klik om de stijl te bewerken</a:t>
            </a:r>
            <a:endParaRPr lang="aa-ET" dirty="0"/>
          </a:p>
        </p:txBody>
      </p:sp>
      <p:sp>
        <p:nvSpPr>
          <p:cNvPr id="4" name="Date Placeholder 3">
            <a:extLst>
              <a:ext uri="{FF2B5EF4-FFF2-40B4-BE49-F238E27FC236}">
                <a16:creationId xmlns:a16="http://schemas.microsoft.com/office/drawing/2014/main" id="{1CEADA04-1350-4CB8-AB5D-77F649D6FA0C}"/>
              </a:ext>
            </a:extLst>
          </p:cNvPr>
          <p:cNvSpPr>
            <a:spLocks noGrp="1"/>
          </p:cNvSpPr>
          <p:nvPr>
            <p:ph type="dt" sz="half" idx="10"/>
          </p:nvPr>
        </p:nvSpPr>
        <p:spPr/>
        <p:txBody>
          <a:bodyPr/>
          <a:lstStyle/>
          <a:p>
            <a:fld id="{76228D5F-6B6A-4472-94D7-1EE3C358A6D5}" type="datetime4">
              <a:rPr lang="nl-NL" smtClean="0"/>
              <a:t>4 april 2024</a:t>
            </a:fld>
            <a:endParaRPr lang="aa-ET"/>
          </a:p>
        </p:txBody>
      </p:sp>
      <p:sp>
        <p:nvSpPr>
          <p:cNvPr id="5" name="Footer Placeholder 4">
            <a:extLst>
              <a:ext uri="{FF2B5EF4-FFF2-40B4-BE49-F238E27FC236}">
                <a16:creationId xmlns:a16="http://schemas.microsoft.com/office/drawing/2014/main" id="{B4C6B855-6F77-4FCF-99B7-3B4AAC6ECB66}"/>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419AD091-29DA-4DDE-87B1-F5B2C6E3F79C}"/>
              </a:ext>
            </a:extLst>
          </p:cNvPr>
          <p:cNvSpPr>
            <a:spLocks noGrp="1"/>
          </p:cNvSpPr>
          <p:nvPr>
            <p:ph type="sldNum" sz="quarter" idx="12"/>
          </p:nvPr>
        </p:nvSpPr>
        <p:spPr/>
        <p:txBody>
          <a:bodyPr/>
          <a:lstStyle/>
          <a:p>
            <a:fld id="{57E2D549-9F63-4794-B66A-358D66F76CB6}" type="slidenum">
              <a:rPr lang="aa-ET" smtClean="0"/>
              <a:t>‹nr.›</a:t>
            </a:fld>
            <a:endParaRPr lang="aa-ET"/>
          </a:p>
        </p:txBody>
      </p:sp>
      <p:sp>
        <p:nvSpPr>
          <p:cNvPr id="7" name="Subtitle 2">
            <a:extLst>
              <a:ext uri="{FF2B5EF4-FFF2-40B4-BE49-F238E27FC236}">
                <a16:creationId xmlns:a16="http://schemas.microsoft.com/office/drawing/2014/main" id="{E0D81E46-8AF8-4437-82E0-EB91F7C8F957}"/>
              </a:ext>
            </a:extLst>
          </p:cNvPr>
          <p:cNvSpPr>
            <a:spLocks noGrp="1"/>
          </p:cNvSpPr>
          <p:nvPr>
            <p:ph type="subTitle" idx="13"/>
          </p:nvPr>
        </p:nvSpPr>
        <p:spPr>
          <a:xfrm>
            <a:off x="637200" y="1170000"/>
            <a:ext cx="10917600" cy="375795"/>
          </a:xfrm>
        </p:spPr>
        <p:txBody>
          <a:bodyPr>
            <a:no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aa-ET" dirty="0"/>
          </a:p>
        </p:txBody>
      </p:sp>
    </p:spTree>
    <p:extLst>
      <p:ext uri="{BB962C8B-B14F-4D97-AF65-F5344CB8AC3E}">
        <p14:creationId xmlns:p14="http://schemas.microsoft.com/office/powerpoint/2010/main" val="12522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7BC38-E506-4F00-BED9-15FAF2A7D914}"/>
              </a:ext>
            </a:extLst>
          </p:cNvPr>
          <p:cNvSpPr>
            <a:spLocks noGrp="1"/>
          </p:cNvSpPr>
          <p:nvPr>
            <p:ph type="title"/>
          </p:nvPr>
        </p:nvSpPr>
        <p:spPr>
          <a:xfrm>
            <a:off x="637200" y="637200"/>
            <a:ext cx="10917600" cy="471164"/>
          </a:xfrm>
          <a:prstGeom prst="rect">
            <a:avLst/>
          </a:prstGeom>
        </p:spPr>
        <p:txBody>
          <a:bodyPr vert="horz" lIns="0" tIns="0" rIns="0" bIns="0" rtlCol="0" anchor="t" anchorCtr="0">
            <a:noAutofit/>
          </a:bodyPr>
          <a:lstStyle/>
          <a:p>
            <a:r>
              <a:rPr lang="nl-NL"/>
              <a:t>Klik om de stijl te bewerken</a:t>
            </a:r>
            <a:endParaRPr lang="aa-ET" dirty="0"/>
          </a:p>
        </p:txBody>
      </p:sp>
      <p:sp>
        <p:nvSpPr>
          <p:cNvPr id="3" name="Text Placeholder 2">
            <a:extLst>
              <a:ext uri="{FF2B5EF4-FFF2-40B4-BE49-F238E27FC236}">
                <a16:creationId xmlns:a16="http://schemas.microsoft.com/office/drawing/2014/main" id="{A75DDD33-BBAD-43F3-B788-A0493489C427}"/>
              </a:ext>
            </a:extLst>
          </p:cNvPr>
          <p:cNvSpPr>
            <a:spLocks noGrp="1"/>
          </p:cNvSpPr>
          <p:nvPr>
            <p:ph type="body" idx="1"/>
          </p:nvPr>
        </p:nvSpPr>
        <p:spPr>
          <a:xfrm>
            <a:off x="637200" y="1936800"/>
            <a:ext cx="10922400" cy="3374963"/>
          </a:xfrm>
          <a:prstGeom prst="rect">
            <a:avLst/>
          </a:prstGeom>
        </p:spPr>
        <p:txBody>
          <a:bodyPr vert="horz" lIns="0" tIns="0" rIns="0" bIns="0" rtlCol="0" anchor="t" anchorCtr="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aa-ET" dirty="0"/>
          </a:p>
        </p:txBody>
      </p:sp>
      <p:sp>
        <p:nvSpPr>
          <p:cNvPr id="4" name="Date Placeholder 3">
            <a:extLst>
              <a:ext uri="{FF2B5EF4-FFF2-40B4-BE49-F238E27FC236}">
                <a16:creationId xmlns:a16="http://schemas.microsoft.com/office/drawing/2014/main" id="{5D33396E-9E1F-4DC8-9658-E316C3C54C16}"/>
              </a:ext>
            </a:extLst>
          </p:cNvPr>
          <p:cNvSpPr>
            <a:spLocks noGrp="1"/>
          </p:cNvSpPr>
          <p:nvPr>
            <p:ph type="dt" sz="half" idx="2"/>
          </p:nvPr>
        </p:nvSpPr>
        <p:spPr>
          <a:xfrm>
            <a:off x="637200" y="6356350"/>
            <a:ext cx="2743200" cy="365125"/>
          </a:xfrm>
          <a:prstGeom prst="rect">
            <a:avLst/>
          </a:prstGeom>
        </p:spPr>
        <p:txBody>
          <a:bodyPr vert="horz" lIns="0" tIns="0" rIns="0" bIns="0" rtlCol="0" anchor="t" anchorCtr="0">
            <a:noAutofit/>
          </a:bodyPr>
          <a:lstStyle>
            <a:lvl1pPr algn="l">
              <a:defRPr sz="1200">
                <a:solidFill>
                  <a:schemeClr val="bg1"/>
                </a:solidFill>
              </a:defRPr>
            </a:lvl1pPr>
          </a:lstStyle>
          <a:p>
            <a:fld id="{50B54C7F-E52D-47FE-AFB6-F07FF35D728C}" type="datetime4">
              <a:rPr lang="nl-NL" smtClean="0"/>
              <a:t>4 april 2024</a:t>
            </a:fld>
            <a:endParaRPr lang="aa-ET" dirty="0"/>
          </a:p>
        </p:txBody>
      </p:sp>
      <p:sp>
        <p:nvSpPr>
          <p:cNvPr id="5" name="Footer Placeholder 4">
            <a:extLst>
              <a:ext uri="{FF2B5EF4-FFF2-40B4-BE49-F238E27FC236}">
                <a16:creationId xmlns:a16="http://schemas.microsoft.com/office/drawing/2014/main" id="{39D9A1EF-E1A3-43F9-A463-300136F5EBCE}"/>
              </a:ext>
            </a:extLst>
          </p:cNvPr>
          <p:cNvSpPr>
            <a:spLocks noGrp="1"/>
          </p:cNvSpPr>
          <p:nvPr>
            <p:ph type="ftr" sz="quarter" idx="3"/>
          </p:nvPr>
        </p:nvSpPr>
        <p:spPr>
          <a:xfrm>
            <a:off x="3569110" y="6356350"/>
            <a:ext cx="5053780" cy="365125"/>
          </a:xfrm>
          <a:prstGeom prst="rect">
            <a:avLst/>
          </a:prstGeom>
        </p:spPr>
        <p:txBody>
          <a:bodyPr vert="horz" lIns="0" tIns="0" rIns="0" bIns="0" rtlCol="0" anchor="t" anchorCtr="0">
            <a:noAutofit/>
          </a:bodyPr>
          <a:lstStyle>
            <a:lvl1pPr algn="ctr">
              <a:defRPr sz="1200">
                <a:solidFill>
                  <a:schemeClr val="bg1"/>
                </a:solidFill>
              </a:defRPr>
            </a:lvl1pPr>
          </a:lstStyle>
          <a:p>
            <a:endParaRPr lang="aa-ET" dirty="0"/>
          </a:p>
        </p:txBody>
      </p:sp>
      <p:sp>
        <p:nvSpPr>
          <p:cNvPr id="6" name="Slide Number Placeholder 5">
            <a:extLst>
              <a:ext uri="{FF2B5EF4-FFF2-40B4-BE49-F238E27FC236}">
                <a16:creationId xmlns:a16="http://schemas.microsoft.com/office/drawing/2014/main" id="{C30981B4-2B5D-4E99-BCBD-1D1313EDC8CD}"/>
              </a:ext>
            </a:extLst>
          </p:cNvPr>
          <p:cNvSpPr>
            <a:spLocks noGrp="1"/>
          </p:cNvSpPr>
          <p:nvPr>
            <p:ph type="sldNum" sz="quarter" idx="4"/>
          </p:nvPr>
        </p:nvSpPr>
        <p:spPr>
          <a:xfrm>
            <a:off x="8811600" y="6356350"/>
            <a:ext cx="2743200" cy="365125"/>
          </a:xfrm>
          <a:prstGeom prst="rect">
            <a:avLst/>
          </a:prstGeom>
        </p:spPr>
        <p:txBody>
          <a:bodyPr vert="horz" lIns="0" tIns="0" rIns="0" bIns="0" rtlCol="0" anchor="t" anchorCtr="0">
            <a:noAutofit/>
          </a:bodyPr>
          <a:lstStyle>
            <a:lvl1pPr algn="r">
              <a:defRPr sz="1200">
                <a:solidFill>
                  <a:schemeClr val="tx1">
                    <a:tint val="75000"/>
                  </a:schemeClr>
                </a:solidFill>
              </a:defRPr>
            </a:lvl1pPr>
          </a:lstStyle>
          <a:p>
            <a:fld id="{57E2D549-9F63-4794-B66A-358D66F76CB6}" type="slidenum">
              <a:rPr lang="aa-ET" smtClean="0"/>
              <a:t>‹nr.›</a:t>
            </a:fld>
            <a:endParaRPr lang="aa-ET" dirty="0"/>
          </a:p>
        </p:txBody>
      </p:sp>
    </p:spTree>
    <p:extLst>
      <p:ext uri="{BB962C8B-B14F-4D97-AF65-F5344CB8AC3E}">
        <p14:creationId xmlns:p14="http://schemas.microsoft.com/office/powerpoint/2010/main" val="2864059501"/>
      </p:ext>
    </p:extLst>
  </p:cSld>
  <p:clrMap bg1="dk1" tx1="lt1" bg2="dk2" tx2="lt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51" r:id="rId5"/>
    <p:sldLayoutId id="2147483671" r:id="rId6"/>
    <p:sldLayoutId id="2147483669" r:id="rId7"/>
    <p:sldLayoutId id="2147483670" r:id="rId8"/>
    <p:sldLayoutId id="2147483650" r:id="rId9"/>
    <p:sldLayoutId id="2147483661" r:id="rId10"/>
    <p:sldLayoutId id="2147483662" r:id="rId11"/>
    <p:sldLayoutId id="2147483663" r:id="rId12"/>
    <p:sldLayoutId id="2147483664" r:id="rId13"/>
    <p:sldLayoutId id="2147483654" r:id="rId14"/>
    <p:sldLayoutId id="2147483655" r:id="rId15"/>
    <p:sldLayoutId id="2147483660" r:id="rId16"/>
    <p:sldLayoutId id="2147483685" r:id="rId17"/>
  </p:sldLayoutIdLst>
  <p:hf sldNum="0" hdr="0" ftr="0"/>
  <p:txStyles>
    <p:titleStyle>
      <a:lvl1pPr algn="l" defTabSz="914400" rtl="0" eaLnBrk="1" latinLnBrk="0" hangingPunct="1">
        <a:lnSpc>
          <a:spcPct val="84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133000"/>
        </a:lnSpc>
        <a:spcBef>
          <a:spcPts val="0"/>
        </a:spcBef>
        <a:buFont typeface="Arial" panose="020B0604020202020204" pitchFamily="34" charset="0"/>
        <a:buNone/>
        <a:defRPr sz="2000" kern="1200">
          <a:solidFill>
            <a:schemeClr val="tx1"/>
          </a:solidFill>
          <a:latin typeface="+mn-lt"/>
          <a:ea typeface="+mn-ea"/>
          <a:cs typeface="+mn-cs"/>
        </a:defRPr>
      </a:lvl1pPr>
      <a:lvl2pPr marL="360000" indent="-360000" algn="l" defTabSz="914400" rtl="0" eaLnBrk="1" latinLnBrk="0" hangingPunct="1">
        <a:lnSpc>
          <a:spcPct val="84000"/>
        </a:lnSpc>
        <a:spcBef>
          <a:spcPts val="500"/>
        </a:spcBef>
        <a:buFont typeface="Century Gothic" panose="020B0502020202020204" pitchFamily="34" charset="0"/>
        <a:buChar char="−"/>
        <a:defRPr sz="2000" kern="1200">
          <a:solidFill>
            <a:schemeClr val="tx1"/>
          </a:solidFill>
          <a:latin typeface="+mn-lt"/>
          <a:ea typeface="+mn-ea"/>
          <a:cs typeface="+mn-cs"/>
        </a:defRPr>
      </a:lvl2pPr>
      <a:lvl3pPr marL="720000" indent="-360000" algn="l" defTabSz="914400" rtl="0" eaLnBrk="1" latinLnBrk="0" hangingPunct="1">
        <a:lnSpc>
          <a:spcPct val="84000"/>
        </a:lnSpc>
        <a:spcBef>
          <a:spcPts val="500"/>
        </a:spcBef>
        <a:buFont typeface="Century Gothic" panose="020B0502020202020204" pitchFamily="34" charset="0"/>
        <a:buChar char="−"/>
        <a:defRPr sz="2000" kern="1200">
          <a:solidFill>
            <a:schemeClr val="tx1"/>
          </a:solidFill>
          <a:latin typeface="+mn-lt"/>
          <a:ea typeface="+mn-ea"/>
          <a:cs typeface="+mn-cs"/>
        </a:defRPr>
      </a:lvl3pPr>
      <a:lvl4pPr marL="1080000" indent="-360000" algn="l" defTabSz="914400" rtl="0" eaLnBrk="1" latinLnBrk="0" hangingPunct="1">
        <a:lnSpc>
          <a:spcPct val="84000"/>
        </a:lnSpc>
        <a:spcBef>
          <a:spcPts val="500"/>
        </a:spcBef>
        <a:buFont typeface="Century Gothic" panose="020B0502020202020204" pitchFamily="34" charset="0"/>
        <a:buChar char="−"/>
        <a:defRPr sz="2000" kern="1200">
          <a:solidFill>
            <a:schemeClr val="tx1"/>
          </a:solidFill>
          <a:latin typeface="+mn-lt"/>
          <a:ea typeface="+mn-ea"/>
          <a:cs typeface="+mn-cs"/>
        </a:defRPr>
      </a:lvl4pPr>
      <a:lvl5pPr marL="1440000" indent="-360000" algn="l" defTabSz="914400" rtl="0" eaLnBrk="1" latinLnBrk="0" hangingPunct="1">
        <a:lnSpc>
          <a:spcPct val="84000"/>
        </a:lnSpc>
        <a:spcBef>
          <a:spcPts val="500"/>
        </a:spcBef>
        <a:buFont typeface="Century Gothic" panose="020B0502020202020204" pitchFamily="34" charset="0"/>
        <a:buChar char="−"/>
        <a:defRPr sz="2000" kern="1200">
          <a:solidFill>
            <a:schemeClr val="tx1"/>
          </a:solidFill>
          <a:latin typeface="+mn-lt"/>
          <a:ea typeface="+mn-ea"/>
          <a:cs typeface="+mn-cs"/>
        </a:defRPr>
      </a:lvl5pPr>
      <a:lvl6pPr marL="1800000" indent="-360000" algn="l" defTabSz="914400" rtl="0" eaLnBrk="1" latinLnBrk="0" hangingPunct="1">
        <a:lnSpc>
          <a:spcPct val="84000"/>
        </a:lnSpc>
        <a:spcBef>
          <a:spcPts val="500"/>
        </a:spcBef>
        <a:buFont typeface="Century Gothic" panose="020B0502020202020204" pitchFamily="34" charset="0"/>
        <a:buChar char="−"/>
        <a:defRPr sz="2000" kern="1200">
          <a:solidFill>
            <a:schemeClr val="tx1"/>
          </a:solidFill>
          <a:latin typeface="+mn-lt"/>
          <a:ea typeface="+mn-ea"/>
          <a:cs typeface="+mn-cs"/>
        </a:defRPr>
      </a:lvl6pPr>
      <a:lvl7pPr marL="2160000" indent="-360000" algn="l" defTabSz="914400" rtl="0" eaLnBrk="1" latinLnBrk="0" hangingPunct="1">
        <a:lnSpc>
          <a:spcPct val="84000"/>
        </a:lnSpc>
        <a:spcBef>
          <a:spcPts val="500"/>
        </a:spcBef>
        <a:buFont typeface="Century Gothic" panose="020B0502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33000"/>
        </a:lnSpc>
        <a:spcBef>
          <a:spcPts val="2000"/>
        </a:spcBef>
        <a:buFont typeface="Arial" panose="020B0604020202020204" pitchFamily="34" charset="0"/>
        <a:buNone/>
        <a:defRPr sz="2000" b="1" kern="1200">
          <a:solidFill>
            <a:schemeClr val="tx1"/>
          </a:solidFill>
          <a:latin typeface="+mn-lt"/>
          <a:ea typeface="+mn-ea"/>
          <a:cs typeface="+mn-cs"/>
        </a:defRPr>
      </a:lvl8pPr>
      <a:lvl9pPr marL="0" indent="0" algn="l" defTabSz="914400" rtl="0" eaLnBrk="1" latinLnBrk="0" hangingPunct="1">
        <a:lnSpc>
          <a:spcPct val="133000"/>
        </a:lnSpc>
        <a:spcBef>
          <a:spcPts val="0"/>
        </a:spcBef>
        <a:buFont typeface="Arial" panose="020B0604020202020204" pitchFamily="34" charset="0"/>
        <a:buNone/>
        <a:defRPr sz="20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3EE2C-00C7-1940-9262-B8705AD3BD69}" type="datetimeFigureOut">
              <a:rPr lang="en-US" smtClean="0"/>
              <a:pPr/>
              <a:t>4/4/2024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062AF-E966-0A4D-9ACA-F6B3726BF252}" type="slidenum">
              <a:rPr lang="en-US" smtClean="0"/>
              <a:pPr/>
              <a:t>‹nr.›</a:t>
            </a:fld>
            <a:endParaRPr lang="en-US"/>
          </a:p>
        </p:txBody>
      </p:sp>
    </p:spTree>
    <p:extLst>
      <p:ext uri="{BB962C8B-B14F-4D97-AF65-F5344CB8AC3E}">
        <p14:creationId xmlns:p14="http://schemas.microsoft.com/office/powerpoint/2010/main" val="1805571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www.youtube.com/embed/j5V97bD8U3U?list=PLOKj-1m_Crnf4ZUvbpBtaRcoRUYnZfT4k"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video" Target="https://www.youtube.com/embed/K-IHeW97_JU?list=PLOKj-1m_Crnf4ZUvbpBtaRcoRUYnZfT4k" TargetMode="Externa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video" Target="https://www.youtube.com/embed/solRfE9mgv4?feature=oembed" TargetMode="Externa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video" Target="https://www.youtube.com/embed/dTqWq_IarP4?start=2&amp;feature=oembed" TargetMode="Externa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video" Target="https://www.youtube.com/embed/5GH6-oy2T68?list=PLOKj-1m_Crnf4ZUvbpBtaRcoRUYnZfT4k" TargetMode="Externa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video" Target="https://www.youtube.com/embed/LFDL98Va6VQ?list=PLOKj-1m_Crnf4ZUvbpBtaRcoRUYnZfT4k" TargetMode="Externa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video" Target="https://www.youtube.com/embed/wvPtYTx_61Q?feature=oembed" TargetMode="Externa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video" Target="https://www.youtube.com/embed/ACTW-ikmHNU?feature=oembed" TargetMode="Externa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https://www.youtube.com/embed/UKE8AIfGxkY?feature=oembed" TargetMode="External"/><Relationship Id="rId1" Type="http://schemas.openxmlformats.org/officeDocument/2006/relationships/video" Target="https://www.youtube.com/embed/67GsEt3nUXE?feature=oembed"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P:\Publicaties en campagnes\5. Draaiboeken\Als kleine kinderen groot worden\VAD_gaming_cover_NIET GEBRUIKEN.jpg"/>
          <p:cNvPicPr/>
          <p:nvPr/>
        </p:nvPicPr>
        <p:blipFill rotWithShape="1">
          <a:blip r:embed="rId3" cstate="print">
            <a:extLst>
              <a:ext uri="{28A0092B-C50C-407E-A947-70E740481C1C}">
                <a14:useLocalDpi xmlns:a14="http://schemas.microsoft.com/office/drawing/2010/main" val="0"/>
              </a:ext>
            </a:extLst>
          </a:blip>
          <a:srcRect l="2864" r="9392"/>
          <a:stretch/>
        </p:blipFill>
        <p:spPr bwMode="auto">
          <a:xfrm>
            <a:off x="-112028" y="-1979407"/>
            <a:ext cx="12304027" cy="9881441"/>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ctrTitle" idx="4294967295"/>
          </p:nvPr>
        </p:nvSpPr>
        <p:spPr>
          <a:xfrm>
            <a:off x="109633" y="251115"/>
            <a:ext cx="5220458" cy="3652143"/>
          </a:xfrm>
          <a:prstGeom prst="rect">
            <a:avLst/>
          </a:prstGeom>
        </p:spPr>
        <p:txBody>
          <a:bodyPr>
            <a:normAutofit/>
          </a:bodyPr>
          <a:lstStyle/>
          <a:p>
            <a:pPr algn="l">
              <a:lnSpc>
                <a:spcPct val="80000"/>
              </a:lnSpc>
            </a:pPr>
            <a:r>
              <a:rPr lang="en-US" sz="4000" b="1" dirty="0">
                <a:solidFill>
                  <a:schemeClr val="accent2"/>
                </a:solidFill>
                <a:latin typeface="Arial"/>
                <a:cs typeface="Arial"/>
              </a:rPr>
              <a:t>ALS KLEINE </a:t>
            </a:r>
            <a:br>
              <a:rPr lang="en-US" b="1" dirty="0">
                <a:solidFill>
                  <a:schemeClr val="accent2"/>
                </a:solidFill>
                <a:latin typeface="Arial"/>
                <a:cs typeface="Arial"/>
              </a:rPr>
            </a:br>
            <a:r>
              <a:rPr lang="en-US" sz="6000" b="1" dirty="0">
                <a:solidFill>
                  <a:schemeClr val="accent2"/>
                </a:solidFill>
                <a:latin typeface="Arial"/>
                <a:cs typeface="Arial"/>
              </a:rPr>
              <a:t>KINDEREN</a:t>
            </a:r>
            <a:br>
              <a:rPr lang="en-US" sz="6000" b="1" dirty="0">
                <a:solidFill>
                  <a:schemeClr val="accent2"/>
                </a:solidFill>
                <a:latin typeface="Arial"/>
                <a:cs typeface="Arial"/>
              </a:rPr>
            </a:br>
            <a:r>
              <a:rPr lang="en-US" sz="6000" b="1" dirty="0">
                <a:solidFill>
                  <a:schemeClr val="accent2"/>
                </a:solidFill>
                <a:latin typeface="Arial"/>
                <a:cs typeface="Arial"/>
              </a:rPr>
              <a:t>GROOT</a:t>
            </a:r>
            <a:br>
              <a:rPr lang="en-US" sz="6000" b="1" dirty="0">
                <a:solidFill>
                  <a:schemeClr val="accent2"/>
                </a:solidFill>
                <a:latin typeface="Arial"/>
                <a:cs typeface="Arial"/>
              </a:rPr>
            </a:br>
            <a:r>
              <a:rPr lang="en-US" sz="6000" b="1" dirty="0">
                <a:solidFill>
                  <a:schemeClr val="accent2"/>
                </a:solidFill>
                <a:latin typeface="Arial"/>
                <a:cs typeface="Arial"/>
              </a:rPr>
              <a:t>WORDEN</a:t>
            </a:r>
            <a:br>
              <a:rPr lang="en-US" sz="6000" b="1" dirty="0">
                <a:solidFill>
                  <a:schemeClr val="accent2"/>
                </a:solidFill>
                <a:latin typeface="Arial"/>
                <a:cs typeface="Arial"/>
              </a:rPr>
            </a:br>
            <a:r>
              <a:rPr lang="en-US" sz="4000" b="1" dirty="0">
                <a:solidFill>
                  <a:schemeClr val="accent5"/>
                </a:solidFill>
                <a:latin typeface="Arial"/>
                <a:cs typeface="Arial"/>
              </a:rPr>
              <a:t>EN GAMEN</a:t>
            </a:r>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0809" y="6220903"/>
            <a:ext cx="659164" cy="648062"/>
          </a:xfrm>
          <a:prstGeom prst="rect">
            <a:avLst/>
          </a:prstGeom>
        </p:spPr>
      </p:pic>
      <p:pic>
        <p:nvPicPr>
          <p:cNvPr id="8" name="Afbeelding 7"/>
          <p:cNvPicPr>
            <a:picLocks noChangeAspect="1"/>
          </p:cNvPicPr>
          <p:nvPr/>
        </p:nvPicPr>
        <p:blipFill rotWithShape="1">
          <a:blip r:embed="rId5"/>
          <a:srcRect l="1905" t="5051" r="2193" b="5733"/>
          <a:stretch/>
        </p:blipFill>
        <p:spPr>
          <a:xfrm>
            <a:off x="9659614" y="6208075"/>
            <a:ext cx="1694639" cy="659027"/>
          </a:xfrm>
          <a:prstGeom prst="rect">
            <a:avLst/>
          </a:prstGeom>
        </p:spPr>
      </p:pic>
    </p:spTree>
    <p:extLst>
      <p:ext uri="{BB962C8B-B14F-4D97-AF65-F5344CB8AC3E}">
        <p14:creationId xmlns:p14="http://schemas.microsoft.com/office/powerpoint/2010/main" val="328776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76579" y="2868706"/>
            <a:ext cx="9065812" cy="3831415"/>
          </a:xfrm>
        </p:spPr>
        <p:txBody>
          <a:bodyPr/>
          <a:lstStyle/>
          <a:p>
            <a:pPr marL="0" indent="0" algn="ctr">
              <a:lnSpc>
                <a:spcPct val="150000"/>
              </a:lnSpc>
              <a:buNone/>
            </a:pPr>
            <a:r>
              <a:rPr lang="nl-BE" sz="2400" dirty="0"/>
              <a:t>EEN </a:t>
            </a:r>
            <a:r>
              <a:rPr lang="nl-BE" sz="2400" dirty="0">
                <a:solidFill>
                  <a:srgbClr val="8DBC45"/>
                </a:solidFill>
                <a:cs typeface="Arial"/>
              </a:rPr>
              <a:t>POSITIEVE OUDER – KIND RELATIE </a:t>
            </a:r>
            <a:r>
              <a:rPr lang="nl-BE" sz="2400" dirty="0"/>
              <a:t>IS EEN VAN DE MEEST BESCHERMENDE FACTOREN TEGEN HET ONTWIKKELEN VAN EEN GAMESTOORNIS. </a:t>
            </a:r>
            <a:r>
              <a:rPr lang="nl-NL" sz="2400" dirty="0">
                <a:cs typeface="Arial"/>
              </a:rPr>
              <a:t> </a:t>
            </a:r>
            <a:endParaRPr lang="nl-BE" sz="2400" dirty="0"/>
          </a:p>
        </p:txBody>
      </p:sp>
      <p:pic>
        <p:nvPicPr>
          <p:cNvPr id="2" name="Afbeelding 1"/>
          <p:cNvPicPr>
            <a:picLocks noChangeAspect="1"/>
          </p:cNvPicPr>
          <p:nvPr/>
        </p:nvPicPr>
        <p:blipFill>
          <a:blip r:embed="rId3">
            <a:duotone>
              <a:schemeClr val="accent5">
                <a:shade val="45000"/>
                <a:satMod val="135000"/>
              </a:schemeClr>
              <a:prstClr val="white"/>
            </a:duotone>
          </a:blip>
          <a:stretch>
            <a:fillRect/>
          </a:stretch>
        </p:blipFill>
        <p:spPr>
          <a:xfrm>
            <a:off x="5142722" y="1933310"/>
            <a:ext cx="733527" cy="714475"/>
          </a:xfrm>
          <a:prstGeom prst="rect">
            <a:avLst/>
          </a:prstGeom>
        </p:spPr>
      </p:pic>
    </p:spTree>
    <p:extLst>
      <p:ext uri="{BB962C8B-B14F-4D97-AF65-F5344CB8AC3E}">
        <p14:creationId xmlns:p14="http://schemas.microsoft.com/office/powerpoint/2010/main" val="220395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891401" y="683394"/>
            <a:ext cx="4701016" cy="1615827"/>
          </a:xfrm>
          <a:prstGeom prst="rect">
            <a:avLst/>
          </a:prstGeom>
          <a:noFill/>
        </p:spPr>
        <p:txBody>
          <a:bodyPr wrap="square" rtlCol="0">
            <a:spAutoFit/>
          </a:bodyPr>
          <a:lstStyle/>
          <a:p>
            <a:pPr>
              <a:lnSpc>
                <a:spcPct val="90000"/>
              </a:lnSpc>
            </a:pPr>
            <a:r>
              <a:rPr lang="en-US" sz="4000" dirty="0" err="1">
                <a:solidFill>
                  <a:schemeClr val="tx2"/>
                </a:solidFill>
                <a:latin typeface="+mj-lt"/>
                <a:cs typeface="Arial"/>
              </a:rPr>
              <a:t>Een</a:t>
            </a:r>
            <a:r>
              <a:rPr lang="en-US" sz="4000" dirty="0">
                <a:solidFill>
                  <a:schemeClr val="tx2"/>
                </a:solidFill>
                <a:latin typeface="+mj-lt"/>
                <a:cs typeface="Arial"/>
              </a:rPr>
              <a:t> </a:t>
            </a:r>
            <a:r>
              <a:rPr lang="en-US" sz="4000" dirty="0" err="1">
                <a:solidFill>
                  <a:schemeClr val="tx2"/>
                </a:solidFill>
                <a:latin typeface="+mj-lt"/>
                <a:cs typeface="Arial"/>
              </a:rPr>
              <a:t>warme</a:t>
            </a:r>
            <a:r>
              <a:rPr lang="en-US" sz="4000" dirty="0">
                <a:solidFill>
                  <a:schemeClr val="tx2"/>
                </a:solidFill>
                <a:latin typeface="+mj-lt"/>
                <a:cs typeface="Arial"/>
              </a:rPr>
              <a:t> </a:t>
            </a:r>
            <a:r>
              <a:rPr lang="en-US" sz="4000" dirty="0" err="1">
                <a:solidFill>
                  <a:schemeClr val="tx2"/>
                </a:solidFill>
                <a:latin typeface="+mj-lt"/>
                <a:cs typeface="Arial"/>
              </a:rPr>
              <a:t>relatie</a:t>
            </a:r>
            <a:r>
              <a:rPr lang="en-US" sz="4000" dirty="0">
                <a:solidFill>
                  <a:schemeClr val="tx2"/>
                </a:solidFill>
                <a:latin typeface="+mj-lt"/>
                <a:cs typeface="Arial"/>
              </a:rPr>
              <a:t> </a:t>
            </a:r>
            <a:r>
              <a:rPr lang="en-US" sz="4000" dirty="0">
                <a:solidFill>
                  <a:srgbClr val="6D2670"/>
                </a:solidFill>
                <a:latin typeface="+mj-lt"/>
                <a:cs typeface="Arial"/>
              </a:rPr>
              <a:t>met je kind is basis</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D0232A"/>
              </a:solidFill>
              <a:effectLst/>
              <a:uLnTx/>
              <a:uFillTx/>
              <a:latin typeface="Arial"/>
              <a:ea typeface="+mn-ea"/>
              <a:cs typeface="Arial"/>
            </a:endParaRPr>
          </a:p>
        </p:txBody>
      </p:sp>
      <p:sp>
        <p:nvSpPr>
          <p:cNvPr id="9" name="Tijdelijke aanduiding voor inhoud 2"/>
          <p:cNvSpPr txBox="1">
            <a:spLocks/>
          </p:cNvSpPr>
          <p:nvPr/>
        </p:nvSpPr>
        <p:spPr>
          <a:xfrm>
            <a:off x="786960" y="2247731"/>
            <a:ext cx="6423466" cy="404675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lnSpc>
                <a:spcPct val="90000"/>
              </a:lnSpc>
              <a:buNone/>
            </a:pPr>
            <a:r>
              <a:rPr lang="en-US" sz="2400" b="1" dirty="0">
                <a:solidFill>
                  <a:schemeClr val="tx1"/>
                </a:solidFill>
                <a:latin typeface="Arial"/>
                <a:cs typeface="Arial"/>
              </a:rPr>
              <a:t>OPVOEDEN</a:t>
            </a:r>
            <a:endParaRPr lang="en-US" sz="2400" dirty="0">
              <a:solidFill>
                <a:schemeClr val="tx1"/>
              </a:solidFill>
            </a:endParaRPr>
          </a:p>
          <a:p>
            <a:pPr marL="0" indent="0" algn="l">
              <a:lnSpc>
                <a:spcPct val="90000"/>
              </a:lnSpc>
              <a:buNone/>
            </a:pPr>
            <a:r>
              <a:rPr lang="en-US" sz="2400" dirty="0">
                <a:solidFill>
                  <a:schemeClr val="tx1"/>
                </a:solidFill>
              </a:rPr>
              <a:t>= is </a:t>
            </a:r>
            <a:r>
              <a:rPr lang="en-US" sz="2400" dirty="0" err="1">
                <a:solidFill>
                  <a:schemeClr val="tx1"/>
                </a:solidFill>
              </a:rPr>
              <a:t>een</a:t>
            </a:r>
            <a:r>
              <a:rPr lang="en-US" sz="2400" dirty="0">
                <a:solidFill>
                  <a:schemeClr val="tx1"/>
                </a:solidFill>
              </a:rPr>
              <a:t> </a:t>
            </a:r>
            <a:r>
              <a:rPr lang="en-US" sz="2400" dirty="0" err="1">
                <a:solidFill>
                  <a:schemeClr val="tx1"/>
                </a:solidFill>
              </a:rPr>
              <a:t>balans</a:t>
            </a:r>
            <a:r>
              <a:rPr lang="en-US" sz="2400" dirty="0">
                <a:solidFill>
                  <a:schemeClr val="tx1"/>
                </a:solidFill>
              </a:rPr>
              <a:t> van </a:t>
            </a:r>
            <a:r>
              <a:rPr lang="en-US" sz="2400" dirty="0" err="1">
                <a:solidFill>
                  <a:schemeClr val="tx1"/>
                </a:solidFill>
              </a:rPr>
              <a:t>vraag</a:t>
            </a:r>
            <a:r>
              <a:rPr lang="en-US" sz="2400" dirty="0">
                <a:solidFill>
                  <a:schemeClr val="tx1"/>
                </a:solidFill>
              </a:rPr>
              <a:t> (kind) en </a:t>
            </a:r>
            <a:r>
              <a:rPr lang="en-US" sz="2400" dirty="0" err="1">
                <a:solidFill>
                  <a:schemeClr val="tx1"/>
                </a:solidFill>
              </a:rPr>
              <a:t>aanbod</a:t>
            </a:r>
            <a:r>
              <a:rPr lang="en-US" sz="2400" dirty="0">
                <a:solidFill>
                  <a:schemeClr val="tx1"/>
                </a:solidFill>
              </a:rPr>
              <a:t> (</a:t>
            </a:r>
            <a:r>
              <a:rPr lang="en-US" sz="2400" dirty="0" err="1">
                <a:solidFill>
                  <a:schemeClr val="tx1"/>
                </a:solidFill>
              </a:rPr>
              <a:t>ouder</a:t>
            </a:r>
            <a:r>
              <a:rPr lang="en-US" sz="2400" dirty="0">
                <a:solidFill>
                  <a:schemeClr val="tx1"/>
                </a:solidFill>
              </a:rPr>
              <a:t>)</a:t>
            </a:r>
          </a:p>
          <a:p>
            <a:pPr algn="l">
              <a:lnSpc>
                <a:spcPct val="90000"/>
              </a:lnSpc>
            </a:pPr>
            <a:endParaRPr lang="en-US" sz="2400" dirty="0">
              <a:solidFill>
                <a:schemeClr val="tx1"/>
              </a:solidFill>
            </a:endParaRPr>
          </a:p>
          <a:p>
            <a:pPr marL="457200" indent="-457200" algn="l">
              <a:lnSpc>
                <a:spcPct val="90000"/>
              </a:lnSpc>
              <a:buFont typeface="+mj-lt"/>
              <a:buAutoNum type="arabicPeriod"/>
            </a:pPr>
            <a:r>
              <a:rPr lang="en-US" sz="2400" dirty="0">
                <a:solidFill>
                  <a:schemeClr val="tx1"/>
                </a:solidFill>
              </a:rPr>
              <a:t>Wat </a:t>
            </a:r>
            <a:r>
              <a:rPr lang="en-US" sz="2400" dirty="0" err="1">
                <a:solidFill>
                  <a:schemeClr val="tx1"/>
                </a:solidFill>
              </a:rPr>
              <a:t>heeft</a:t>
            </a:r>
            <a:r>
              <a:rPr lang="en-US" sz="2400" dirty="0">
                <a:solidFill>
                  <a:schemeClr val="tx1"/>
                </a:solidFill>
              </a:rPr>
              <a:t> je kind </a:t>
            </a:r>
            <a:r>
              <a:rPr lang="en-US" sz="2400" dirty="0" err="1">
                <a:solidFill>
                  <a:schemeClr val="tx1"/>
                </a:solidFill>
              </a:rPr>
              <a:t>nodig</a:t>
            </a:r>
            <a:r>
              <a:rPr lang="en-US" sz="2400" dirty="0">
                <a:solidFill>
                  <a:schemeClr val="tx1"/>
                </a:solidFill>
              </a:rPr>
              <a:t> van </a:t>
            </a:r>
            <a:r>
              <a:rPr lang="en-US" sz="2400" b="1" dirty="0" err="1">
                <a:solidFill>
                  <a:schemeClr val="tx2"/>
                </a:solidFill>
              </a:rPr>
              <a:t>aandacht</a:t>
            </a:r>
            <a:r>
              <a:rPr lang="en-US" sz="2400" dirty="0">
                <a:solidFill>
                  <a:schemeClr val="tx1"/>
                </a:solidFill>
              </a:rPr>
              <a:t>?</a:t>
            </a:r>
          </a:p>
          <a:p>
            <a:pPr marL="457200" indent="-457200" algn="l">
              <a:lnSpc>
                <a:spcPct val="90000"/>
              </a:lnSpc>
              <a:buFont typeface="+mj-lt"/>
              <a:buAutoNum type="arabicPeriod"/>
            </a:pPr>
            <a:r>
              <a:rPr lang="en-US" sz="2400" dirty="0" err="1">
                <a:solidFill>
                  <a:schemeClr val="tx1"/>
                </a:solidFill>
              </a:rPr>
              <a:t>Welke</a:t>
            </a:r>
            <a:r>
              <a:rPr lang="en-US" sz="2400" dirty="0">
                <a:solidFill>
                  <a:schemeClr val="tx1"/>
                </a:solidFill>
              </a:rPr>
              <a:t> </a:t>
            </a:r>
            <a:r>
              <a:rPr lang="en-US" sz="2400" b="1" dirty="0" err="1">
                <a:solidFill>
                  <a:srgbClr val="CF1B73"/>
                </a:solidFill>
              </a:rPr>
              <a:t>hulp</a:t>
            </a:r>
            <a:r>
              <a:rPr lang="en-US" sz="2400" dirty="0">
                <a:solidFill>
                  <a:schemeClr val="tx1"/>
                </a:solidFill>
              </a:rPr>
              <a:t> </a:t>
            </a:r>
            <a:r>
              <a:rPr lang="en-US" sz="2400" dirty="0" err="1">
                <a:solidFill>
                  <a:schemeClr val="tx1"/>
                </a:solidFill>
              </a:rPr>
              <a:t>heeft</a:t>
            </a:r>
            <a:r>
              <a:rPr lang="en-US" sz="2400" dirty="0">
                <a:solidFill>
                  <a:schemeClr val="tx1"/>
                </a:solidFill>
              </a:rPr>
              <a:t> je kind nu </a:t>
            </a:r>
            <a:r>
              <a:rPr lang="en-US" sz="2400" dirty="0" err="1">
                <a:solidFill>
                  <a:schemeClr val="tx1"/>
                </a:solidFill>
              </a:rPr>
              <a:t>nodig</a:t>
            </a:r>
            <a:r>
              <a:rPr lang="en-US" sz="2400" dirty="0">
                <a:solidFill>
                  <a:schemeClr val="tx1"/>
                </a:solidFill>
              </a:rPr>
              <a:t>?</a:t>
            </a:r>
          </a:p>
          <a:p>
            <a:pPr marL="457200" indent="-457200" algn="l">
              <a:lnSpc>
                <a:spcPct val="90000"/>
              </a:lnSpc>
              <a:buFont typeface="+mj-lt"/>
              <a:buAutoNum type="arabicPeriod"/>
            </a:pPr>
            <a:r>
              <a:rPr lang="en-US" sz="2400" dirty="0" err="1">
                <a:solidFill>
                  <a:schemeClr val="tx1"/>
                </a:solidFill>
              </a:rPr>
              <a:t>Welke</a:t>
            </a:r>
            <a:r>
              <a:rPr lang="en-US" sz="2400" dirty="0">
                <a:solidFill>
                  <a:schemeClr val="tx1"/>
                </a:solidFill>
              </a:rPr>
              <a:t> </a:t>
            </a:r>
            <a:r>
              <a:rPr lang="en-US" sz="2400" b="1" dirty="0" err="1">
                <a:solidFill>
                  <a:srgbClr val="CF1B73"/>
                </a:solidFill>
              </a:rPr>
              <a:t>grenzen</a:t>
            </a:r>
            <a:r>
              <a:rPr lang="en-US" sz="2400" dirty="0">
                <a:solidFill>
                  <a:schemeClr val="tx1"/>
                </a:solidFill>
              </a:rPr>
              <a:t> </a:t>
            </a:r>
            <a:r>
              <a:rPr lang="en-US" sz="2400" dirty="0" err="1">
                <a:solidFill>
                  <a:schemeClr val="tx1"/>
                </a:solidFill>
              </a:rPr>
              <a:t>heeft</a:t>
            </a:r>
            <a:r>
              <a:rPr lang="en-US" sz="2400" dirty="0">
                <a:solidFill>
                  <a:schemeClr val="tx1"/>
                </a:solidFill>
              </a:rPr>
              <a:t> je kind nu </a:t>
            </a:r>
            <a:r>
              <a:rPr lang="en-US" sz="2400" dirty="0" err="1">
                <a:solidFill>
                  <a:schemeClr val="tx1"/>
                </a:solidFill>
              </a:rPr>
              <a:t>nodig</a:t>
            </a:r>
            <a:r>
              <a:rPr lang="en-US" sz="2400" dirty="0">
                <a:solidFill>
                  <a:schemeClr val="tx1"/>
                </a:solidFill>
              </a:rPr>
              <a:t>?</a:t>
            </a:r>
          </a:p>
          <a:p>
            <a:pPr marL="457200" indent="-457200" algn="l">
              <a:lnSpc>
                <a:spcPct val="90000"/>
              </a:lnSpc>
              <a:buFont typeface="+mj-lt"/>
              <a:buAutoNum type="arabicPeriod"/>
            </a:pPr>
            <a:r>
              <a:rPr lang="en-US" sz="2400" dirty="0">
                <a:solidFill>
                  <a:schemeClr val="tx1"/>
                </a:solidFill>
              </a:rPr>
              <a:t>Elk kind </a:t>
            </a:r>
            <a:r>
              <a:rPr lang="en-US" sz="2400" dirty="0" err="1">
                <a:solidFill>
                  <a:schemeClr val="tx1"/>
                </a:solidFill>
              </a:rPr>
              <a:t>heeft</a:t>
            </a:r>
            <a:r>
              <a:rPr lang="en-US" sz="2400" dirty="0">
                <a:solidFill>
                  <a:schemeClr val="tx1"/>
                </a:solidFill>
              </a:rPr>
              <a:t> </a:t>
            </a:r>
            <a:r>
              <a:rPr lang="en-US" sz="2400" b="1" dirty="0" err="1">
                <a:solidFill>
                  <a:srgbClr val="CF1B73"/>
                </a:solidFill>
              </a:rPr>
              <a:t>sancties</a:t>
            </a:r>
            <a:r>
              <a:rPr lang="en-US" sz="2400" dirty="0">
                <a:solidFill>
                  <a:schemeClr val="tx1"/>
                </a:solidFill>
              </a:rPr>
              <a:t> </a:t>
            </a:r>
            <a:r>
              <a:rPr lang="en-US" sz="2400" dirty="0" err="1">
                <a:solidFill>
                  <a:schemeClr val="tx1"/>
                </a:solidFill>
              </a:rPr>
              <a:t>nodig</a:t>
            </a:r>
            <a:r>
              <a:rPr lang="en-US" sz="2400" dirty="0">
                <a:solidFill>
                  <a:schemeClr val="tx1"/>
                </a:solidFill>
              </a:rPr>
              <a:t>: </a:t>
            </a:r>
            <a:r>
              <a:rPr lang="en-US" sz="2400" dirty="0" err="1">
                <a:solidFill>
                  <a:schemeClr val="tx1"/>
                </a:solidFill>
              </a:rPr>
              <a:t>zowel</a:t>
            </a:r>
            <a:r>
              <a:rPr lang="en-US" sz="2400" dirty="0">
                <a:solidFill>
                  <a:schemeClr val="tx1"/>
                </a:solidFill>
              </a:rPr>
              <a:t> </a:t>
            </a:r>
            <a:r>
              <a:rPr lang="en-US" sz="2400" dirty="0" err="1">
                <a:solidFill>
                  <a:schemeClr val="tx1"/>
                </a:solidFill>
              </a:rPr>
              <a:t>straf</a:t>
            </a:r>
            <a:r>
              <a:rPr lang="en-US" sz="2400" dirty="0">
                <a:solidFill>
                  <a:schemeClr val="tx1"/>
                </a:solidFill>
              </a:rPr>
              <a:t> </a:t>
            </a:r>
            <a:r>
              <a:rPr lang="en-US" sz="2400" dirty="0" err="1">
                <a:solidFill>
                  <a:schemeClr val="tx1"/>
                </a:solidFill>
              </a:rPr>
              <a:t>als</a:t>
            </a:r>
            <a:r>
              <a:rPr lang="en-US" sz="2400" dirty="0">
                <a:solidFill>
                  <a:schemeClr val="tx1"/>
                </a:solidFill>
              </a:rPr>
              <a:t> </a:t>
            </a:r>
            <a:r>
              <a:rPr lang="en-US" sz="2400" dirty="0" err="1">
                <a:solidFill>
                  <a:schemeClr val="tx1"/>
                </a:solidFill>
              </a:rPr>
              <a:t>beloning</a:t>
            </a:r>
            <a:r>
              <a:rPr lang="en-US" sz="2400" dirty="0">
                <a:solidFill>
                  <a:schemeClr val="tx1"/>
                </a:solidFill>
              </a:rPr>
              <a:t>.</a:t>
            </a:r>
          </a:p>
          <a:p>
            <a:pPr algn="l">
              <a:lnSpc>
                <a:spcPct val="90000"/>
              </a:lnSpc>
            </a:pPr>
            <a:endParaRPr lang="en-US" sz="2400" dirty="0">
              <a:solidFill>
                <a:schemeClr val="tx1"/>
              </a:solidFill>
            </a:endParaRPr>
          </a:p>
          <a:p>
            <a:pPr algn="l">
              <a:lnSpc>
                <a:spcPct val="90000"/>
              </a:lnSpc>
            </a:pPr>
            <a:endParaRPr lang="en-US" sz="2400" dirty="0">
              <a:solidFill>
                <a:schemeClr val="tx1"/>
              </a:solidFill>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nl-BE"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7" descr="C:\Users\hpe\Downloads\weegschaal-21330.jpg">
            <a:extLst>
              <a:ext uri="{FF2B5EF4-FFF2-40B4-BE49-F238E27FC236}">
                <a16:creationId xmlns:a16="http://schemas.microsoft.com/office/drawing/2014/main" id="{BCFFFB12-4967-9726-D809-8447E2F4AE8B}"/>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149" r="8652"/>
          <a:stretch>
            <a:fillRect/>
          </a:stretch>
        </p:blipFill>
        <p:spPr bwMode="auto">
          <a:xfrm>
            <a:off x="7818783" y="1744147"/>
            <a:ext cx="3794461" cy="3044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76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556A0-9BD4-2E05-21C3-16F9D7A9F7E2}"/>
              </a:ext>
            </a:extLst>
          </p:cNvPr>
          <p:cNvSpPr>
            <a:spLocks noGrp="1"/>
          </p:cNvSpPr>
          <p:nvPr>
            <p:ph type="title"/>
          </p:nvPr>
        </p:nvSpPr>
        <p:spPr/>
        <p:txBody>
          <a:bodyPr/>
          <a:lstStyle/>
          <a:p>
            <a:r>
              <a:rPr lang="nl-BE" dirty="0"/>
              <a:t>Het mens-middel-milieu-model </a:t>
            </a:r>
            <a:br>
              <a:rPr lang="nl-BE" dirty="0"/>
            </a:br>
            <a:r>
              <a:rPr lang="nl-BE" dirty="0"/>
              <a:t>in de opvoeding</a:t>
            </a:r>
          </a:p>
        </p:txBody>
      </p:sp>
      <p:sp>
        <p:nvSpPr>
          <p:cNvPr id="3" name="Tijdelijke aanduiding voor inhoud 2">
            <a:extLst>
              <a:ext uri="{FF2B5EF4-FFF2-40B4-BE49-F238E27FC236}">
                <a16:creationId xmlns:a16="http://schemas.microsoft.com/office/drawing/2014/main" id="{6E9A2144-B1FF-B1C8-DCAF-D9AA87206833}"/>
              </a:ext>
            </a:extLst>
          </p:cNvPr>
          <p:cNvSpPr>
            <a:spLocks noGrp="1"/>
          </p:cNvSpPr>
          <p:nvPr>
            <p:ph idx="1"/>
          </p:nvPr>
        </p:nvSpPr>
        <p:spPr/>
        <p:txBody>
          <a:bodyPr/>
          <a:lstStyle/>
          <a:p>
            <a:endParaRPr lang="nl-BE" dirty="0"/>
          </a:p>
        </p:txBody>
      </p:sp>
      <p:pic>
        <p:nvPicPr>
          <p:cNvPr id="5" name="Afbeelding 4">
            <a:extLst>
              <a:ext uri="{FF2B5EF4-FFF2-40B4-BE49-F238E27FC236}">
                <a16:creationId xmlns:a16="http://schemas.microsoft.com/office/drawing/2014/main" id="{8770F91F-9142-3ECB-C58F-EBFEE65646FC}"/>
              </a:ext>
            </a:extLst>
          </p:cNvPr>
          <p:cNvPicPr>
            <a:picLocks noChangeAspect="1"/>
          </p:cNvPicPr>
          <p:nvPr/>
        </p:nvPicPr>
        <p:blipFill>
          <a:blip r:embed="rId3"/>
          <a:stretch>
            <a:fillRect/>
          </a:stretch>
        </p:blipFill>
        <p:spPr>
          <a:xfrm>
            <a:off x="2654264" y="1706219"/>
            <a:ext cx="7201524" cy="5014395"/>
          </a:xfrm>
          <a:prstGeom prst="rect">
            <a:avLst/>
          </a:prstGeom>
        </p:spPr>
      </p:pic>
    </p:spTree>
    <p:extLst>
      <p:ext uri="{BB962C8B-B14F-4D97-AF65-F5344CB8AC3E}">
        <p14:creationId xmlns:p14="http://schemas.microsoft.com/office/powerpoint/2010/main" val="104275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8CE40-9DF9-C671-D1DB-6A9891FD8D7C}"/>
              </a:ext>
            </a:extLst>
          </p:cNvPr>
          <p:cNvSpPr>
            <a:spLocks noGrp="1"/>
          </p:cNvSpPr>
          <p:nvPr>
            <p:ph type="title"/>
          </p:nvPr>
        </p:nvSpPr>
        <p:spPr/>
        <p:txBody>
          <a:bodyPr/>
          <a:lstStyle/>
          <a:p>
            <a:r>
              <a:rPr lang="nl-BE" dirty="0"/>
              <a:t>Zelfdeterminatietheorie in de opvoeding</a:t>
            </a:r>
          </a:p>
        </p:txBody>
      </p:sp>
      <p:sp>
        <p:nvSpPr>
          <p:cNvPr id="3" name="Tijdelijke aanduiding voor inhoud 2">
            <a:extLst>
              <a:ext uri="{FF2B5EF4-FFF2-40B4-BE49-F238E27FC236}">
                <a16:creationId xmlns:a16="http://schemas.microsoft.com/office/drawing/2014/main" id="{62D3E314-9DE7-50E3-FC07-EAE56DBFD2E6}"/>
              </a:ext>
            </a:extLst>
          </p:cNvPr>
          <p:cNvSpPr>
            <a:spLocks noGrp="1"/>
          </p:cNvSpPr>
          <p:nvPr>
            <p:ph idx="1"/>
          </p:nvPr>
        </p:nvSpPr>
        <p:spPr/>
        <p:txBody>
          <a:bodyPr/>
          <a:lstStyle/>
          <a:p>
            <a:endParaRPr lang="nl-BE" dirty="0"/>
          </a:p>
        </p:txBody>
      </p:sp>
      <p:graphicFrame>
        <p:nvGraphicFramePr>
          <p:cNvPr id="4" name="Diagram 3">
            <a:extLst>
              <a:ext uri="{FF2B5EF4-FFF2-40B4-BE49-F238E27FC236}">
                <a16:creationId xmlns:a16="http://schemas.microsoft.com/office/drawing/2014/main" id="{F8C9816F-91A0-5109-BF16-3D227572995A}"/>
              </a:ext>
            </a:extLst>
          </p:cNvPr>
          <p:cNvGraphicFramePr/>
          <p:nvPr/>
        </p:nvGraphicFramePr>
        <p:xfrm>
          <a:off x="2140226" y="1417638"/>
          <a:ext cx="7911548" cy="5297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533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58543" y="2458387"/>
            <a:ext cx="8311835" cy="36677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prstClr val="black"/>
                </a:solidFill>
                <a:latin typeface="Arial"/>
                <a:cs typeface="Arial"/>
              </a:rPr>
              <a:t>WAAROM IS GAMEN LEUK?  </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srgbClr val="FFFFFF"/>
                </a:solidFill>
                <a:latin typeface="Arial"/>
                <a:cs typeface="Arial"/>
              </a:rPr>
              <a:t>PRATEN MET JE KIND</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VOORBEELDGEDRAG</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GRENZEN STELLEN</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MONITORING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684" t="4986" b="8515"/>
          <a:stretch/>
        </p:blipFill>
        <p:spPr>
          <a:xfrm>
            <a:off x="8970378" y="4639370"/>
            <a:ext cx="2849564" cy="1687012"/>
          </a:xfrm>
          <a:prstGeom prst="rect">
            <a:avLst/>
          </a:prstGeom>
          <a:ln>
            <a:solidFill>
              <a:schemeClr val="bg1"/>
            </a:solidFill>
          </a:ln>
        </p:spPr>
      </p:pic>
    </p:spTree>
    <p:extLst>
      <p:ext uri="{BB962C8B-B14F-4D97-AF65-F5344CB8AC3E}">
        <p14:creationId xmlns:p14="http://schemas.microsoft.com/office/powerpoint/2010/main" val="900170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756" y="558226"/>
            <a:ext cx="4462387" cy="1189236"/>
          </a:xfrm>
          <a:prstGeom prst="rect">
            <a:avLst/>
          </a:prstGeom>
          <a:noFill/>
        </p:spPr>
        <p:txBody>
          <a:bodyPr wrap="square" rtlCol="0">
            <a:spAutoFit/>
          </a:bodyPr>
          <a:lstStyle/>
          <a:p>
            <a:pPr>
              <a:lnSpc>
                <a:spcPct val="80000"/>
              </a:lnSpc>
            </a:pPr>
            <a:r>
              <a:rPr lang="en-US" sz="4400" dirty="0" err="1">
                <a:solidFill>
                  <a:schemeClr val="accent6"/>
                </a:solidFill>
                <a:latin typeface="Calibri" panose="020F0502020204030204" pitchFamily="34" charset="0"/>
                <a:ea typeface="Calibri" panose="020F0502020204030204" pitchFamily="34" charset="0"/>
                <a:cs typeface="Calibri" panose="020F0502020204030204" pitchFamily="34" charset="0"/>
              </a:rPr>
              <a:t>Praten</a:t>
            </a:r>
            <a:r>
              <a:rPr lang="en-US" sz="4400" dirty="0">
                <a:solidFill>
                  <a:schemeClr val="accent6"/>
                </a:solidFill>
                <a:latin typeface="Calibri" panose="020F0502020204030204" pitchFamily="34" charset="0"/>
                <a:ea typeface="Calibri" panose="020F0502020204030204" pitchFamily="34" charset="0"/>
                <a:cs typeface="Calibri" panose="020F0502020204030204" pitchFamily="34" charset="0"/>
              </a:rPr>
              <a:t> met </a:t>
            </a:r>
          </a:p>
          <a:p>
            <a:pPr>
              <a:lnSpc>
                <a:spcPct val="80000"/>
              </a:lnSpc>
            </a:pPr>
            <a:r>
              <a:rPr lang="en-US" sz="4400" dirty="0">
                <a:solidFill>
                  <a:srgbClr val="00909B"/>
                </a:solidFill>
                <a:latin typeface="Calibri" panose="020F0502020204030204" pitchFamily="34" charset="0"/>
                <a:ea typeface="Calibri" panose="020F0502020204030204" pitchFamily="34" charset="0"/>
                <a:cs typeface="Calibri" panose="020F0502020204030204" pitchFamily="34" charset="0"/>
              </a:rPr>
              <a:t>je kind</a:t>
            </a:r>
          </a:p>
        </p:txBody>
      </p:sp>
      <p:sp>
        <p:nvSpPr>
          <p:cNvPr id="3" name="TextBox 14">
            <a:extLst>
              <a:ext uri="{FF2B5EF4-FFF2-40B4-BE49-F238E27FC236}">
                <a16:creationId xmlns:a16="http://schemas.microsoft.com/office/drawing/2014/main" id="{F05CD8F8-EC86-51E1-2E71-63DC7AB354AF}"/>
              </a:ext>
            </a:extLst>
          </p:cNvPr>
          <p:cNvSpPr txBox="1"/>
          <p:nvPr/>
        </p:nvSpPr>
        <p:spPr>
          <a:xfrm>
            <a:off x="8570259" y="558226"/>
            <a:ext cx="3042985"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2.</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chemeClr val="accent6"/>
                </a:solidFill>
                <a:latin typeface="Arial"/>
                <a:cs typeface="Arial"/>
              </a:rPr>
              <a:t>PRATEN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MET JE KIND</a:t>
            </a:r>
          </a:p>
        </p:txBody>
      </p:sp>
      <p:pic>
        <p:nvPicPr>
          <p:cNvPr id="4" name="Onlinemedia 3" title="Praten over gamen (Als kleine kinderen groot worden)">
            <a:hlinkClick r:id="" action="ppaction://media"/>
            <a:extLst>
              <a:ext uri="{FF2B5EF4-FFF2-40B4-BE49-F238E27FC236}">
                <a16:creationId xmlns:a16="http://schemas.microsoft.com/office/drawing/2014/main" id="{ADFF8DA4-334D-34B2-8DB1-B46BFE90D8EA}"/>
              </a:ext>
            </a:extLst>
          </p:cNvPr>
          <p:cNvPicPr>
            <a:picLocks noRot="1" noChangeAspect="1"/>
          </p:cNvPicPr>
          <p:nvPr>
            <a:videoFile r:link="rId1"/>
          </p:nvPr>
        </p:nvPicPr>
        <p:blipFill>
          <a:blip r:embed="rId4"/>
          <a:stretch>
            <a:fillRect/>
          </a:stretch>
        </p:blipFill>
        <p:spPr>
          <a:xfrm>
            <a:off x="2337443" y="2375784"/>
            <a:ext cx="7049625" cy="3983038"/>
          </a:xfrm>
          <a:prstGeom prst="rect">
            <a:avLst/>
          </a:prstGeom>
        </p:spPr>
      </p:pic>
      <p:pic>
        <p:nvPicPr>
          <p:cNvPr id="11" name="Afbeelding 10">
            <a:extLst>
              <a:ext uri="{FF2B5EF4-FFF2-40B4-BE49-F238E27FC236}">
                <a16:creationId xmlns:a16="http://schemas.microsoft.com/office/drawing/2014/main" id="{FCD1C7D2-DE2F-40CE-2E63-B30F2BA4894E}"/>
              </a:ext>
            </a:extLst>
          </p:cNvPr>
          <p:cNvPicPr>
            <a:picLocks noChangeAspect="1"/>
          </p:cNvPicPr>
          <p:nvPr/>
        </p:nvPicPr>
        <p:blipFill>
          <a:blip r:embed="rId5"/>
          <a:stretch>
            <a:fillRect/>
          </a:stretch>
        </p:blipFill>
        <p:spPr>
          <a:xfrm>
            <a:off x="10255170" y="5486393"/>
            <a:ext cx="1567212" cy="1059219"/>
          </a:xfrm>
          <a:prstGeom prst="rect">
            <a:avLst/>
          </a:prstGeom>
        </p:spPr>
      </p:pic>
    </p:spTree>
    <p:extLst>
      <p:ext uri="{BB962C8B-B14F-4D97-AF65-F5344CB8AC3E}">
        <p14:creationId xmlns:p14="http://schemas.microsoft.com/office/powerpoint/2010/main" val="4182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2217" y="789059"/>
            <a:ext cx="4462387" cy="1189236"/>
          </a:xfrm>
          <a:prstGeom prst="rect">
            <a:avLst/>
          </a:prstGeom>
          <a:noFill/>
        </p:spPr>
        <p:txBody>
          <a:bodyPr wrap="square" rtlCol="0">
            <a:spAutoFit/>
          </a:bodyPr>
          <a:lstStyle/>
          <a:p>
            <a:pPr>
              <a:lnSpc>
                <a:spcPct val="80000"/>
              </a:lnSpc>
            </a:pPr>
            <a:r>
              <a:rPr lang="en-US" sz="4400" dirty="0" err="1">
                <a:solidFill>
                  <a:schemeClr val="accent6"/>
                </a:solidFill>
                <a:latin typeface="Calibri" panose="020F0502020204030204" pitchFamily="34" charset="0"/>
                <a:ea typeface="Calibri" panose="020F0502020204030204" pitchFamily="34" charset="0"/>
                <a:cs typeface="Calibri" panose="020F0502020204030204" pitchFamily="34" charset="0"/>
              </a:rPr>
              <a:t>Waarover</a:t>
            </a:r>
            <a:endParaRPr lang="en-US" sz="44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pPr>
            <a:r>
              <a:rPr lang="en-US" sz="4400" dirty="0" err="1">
                <a:solidFill>
                  <a:srgbClr val="00909B"/>
                </a:solidFill>
                <a:latin typeface="Calibri" panose="020F0502020204030204" pitchFamily="34" charset="0"/>
                <a:ea typeface="Calibri" panose="020F0502020204030204" pitchFamily="34" charset="0"/>
                <a:cs typeface="Calibri" panose="020F0502020204030204" pitchFamily="34" charset="0"/>
              </a:rPr>
              <a:t>heb</a:t>
            </a:r>
            <a:r>
              <a:rPr lang="en-US" sz="4400" dirty="0">
                <a:solidFill>
                  <a:srgbClr val="00909B"/>
                </a:solidFill>
                <a:latin typeface="Calibri" panose="020F0502020204030204" pitchFamily="34" charset="0"/>
                <a:ea typeface="Calibri" panose="020F0502020204030204" pitchFamily="34" charset="0"/>
                <a:cs typeface="Calibri" panose="020F0502020204030204" pitchFamily="34" charset="0"/>
              </a:rPr>
              <a:t> je het?</a:t>
            </a:r>
          </a:p>
        </p:txBody>
      </p:sp>
      <p:sp>
        <p:nvSpPr>
          <p:cNvPr id="3" name="Rechthoek 2"/>
          <p:cNvSpPr/>
          <p:nvPr/>
        </p:nvSpPr>
        <p:spPr>
          <a:xfrm>
            <a:off x="1142217" y="2395440"/>
            <a:ext cx="6635970" cy="3930050"/>
          </a:xfrm>
          <a:prstGeom prst="rect">
            <a:avLst/>
          </a:prstGeom>
        </p:spPr>
        <p:txBody>
          <a:bodyPr wrap="square">
            <a:spAutoFit/>
          </a:bodyPr>
          <a:lstStyle/>
          <a:p>
            <a:pPr marL="285750" indent="-285750">
              <a:buFont typeface="Arial" panose="020B0604020202020204" pitchFamily="34" charset="0"/>
              <a:buChar char="•"/>
            </a:pPr>
            <a:r>
              <a:rPr lang="nl-BE" sz="2400" dirty="0">
                <a:latin typeface="Calibri" panose="020F0502020204030204" pitchFamily="34" charset="0"/>
                <a:ea typeface="Calibri" panose="020F0502020204030204" pitchFamily="34" charset="0"/>
                <a:cs typeface="Times New Roman" panose="02020603050405020304" pitchFamily="18" charset="0"/>
              </a:rPr>
              <a:t>Welke </a:t>
            </a:r>
            <a:r>
              <a:rPr lang="nl-BE" sz="2400" b="1" dirty="0">
                <a:solidFill>
                  <a:srgbClr val="00909B"/>
                </a:solidFill>
                <a:latin typeface="Calibri" panose="020F0502020204030204" pitchFamily="34" charset="0"/>
                <a:ea typeface="Calibri" panose="020F0502020204030204" pitchFamily="34" charset="0"/>
                <a:cs typeface="Calibri" panose="020F0502020204030204" pitchFamily="34" charset="0"/>
              </a:rPr>
              <a:t>ervaringen</a:t>
            </a:r>
            <a:r>
              <a:rPr lang="nl-BE" sz="2400" dirty="0">
                <a:latin typeface="Calibri" panose="020F0502020204030204" pitchFamily="34" charset="0"/>
                <a:ea typeface="Calibri" panose="020F0502020204030204" pitchFamily="34" charset="0"/>
                <a:cs typeface="Times New Roman" panose="02020603050405020304" pitchFamily="18" charset="0"/>
              </a:rPr>
              <a:t> doet je kind op?</a:t>
            </a:r>
          </a:p>
          <a:p>
            <a:r>
              <a:rPr lang="nl-BE" sz="2400" dirty="0">
                <a:latin typeface="Calibri" panose="020F0502020204030204" pitchFamily="34" charset="0"/>
                <a:ea typeface="Calibri" panose="020F0502020204030204" pitchFamily="34" charset="0"/>
                <a:cs typeface="Times New Roman" panose="02020603050405020304" pitchFamily="18" charset="0"/>
              </a:rPr>
              <a:t> </a:t>
            </a:r>
          </a:p>
          <a:p>
            <a:pPr marL="800100" lvl="1" indent="-342900" algn="just">
              <a:lnSpc>
                <a:spcPct val="107000"/>
              </a:lnSpc>
              <a:spcAft>
                <a:spcPts val="800"/>
              </a:spcAft>
              <a:buFont typeface="Symbol" panose="05050102010706020507" pitchFamily="18" charset="2"/>
              <a:buChar char=""/>
            </a:pPr>
            <a:r>
              <a:rPr lang="nl-BE" sz="2400" dirty="0">
                <a:latin typeface="Calibri" panose="020F0502020204030204" pitchFamily="34" charset="0"/>
                <a:ea typeface="Calibri" panose="020F0502020204030204" pitchFamily="34" charset="0"/>
                <a:cs typeface="Times New Roman" panose="02020603050405020304" pitchFamily="18" charset="0"/>
              </a:rPr>
              <a:t>Met wie speel je samen? </a:t>
            </a:r>
          </a:p>
          <a:p>
            <a:pPr marL="800100" lvl="1" indent="-342900" algn="just">
              <a:lnSpc>
                <a:spcPct val="107000"/>
              </a:lnSpc>
              <a:spcAft>
                <a:spcPts val="800"/>
              </a:spcAft>
              <a:buFont typeface="Symbol" panose="05050102010706020507" pitchFamily="18" charset="2"/>
              <a:buChar char=""/>
            </a:pPr>
            <a:r>
              <a:rPr lang="nl-BE" sz="2400" dirty="0">
                <a:latin typeface="Calibri" panose="020F0502020204030204" pitchFamily="34" charset="0"/>
                <a:ea typeface="Calibri" panose="020F0502020204030204" pitchFamily="34" charset="0"/>
                <a:cs typeface="Times New Roman" panose="02020603050405020304" pitchFamily="18" charset="0"/>
              </a:rPr>
              <a:t>Wat moet je precies doen in deze game? </a:t>
            </a:r>
          </a:p>
          <a:p>
            <a:pPr marL="800100" lvl="1" indent="-342900" algn="just">
              <a:lnSpc>
                <a:spcPct val="107000"/>
              </a:lnSpc>
              <a:spcAft>
                <a:spcPts val="800"/>
              </a:spcAft>
              <a:buFont typeface="Symbol" panose="05050102010706020507" pitchFamily="18" charset="2"/>
              <a:buChar char=""/>
            </a:pPr>
            <a:r>
              <a:rPr lang="nl-BE" sz="2400" dirty="0">
                <a:latin typeface="Calibri" panose="020F0502020204030204" pitchFamily="34" charset="0"/>
                <a:ea typeface="Calibri" panose="020F0502020204030204" pitchFamily="34" charset="0"/>
                <a:cs typeface="Times New Roman" panose="02020603050405020304" pitchFamily="18" charset="0"/>
              </a:rPr>
              <a:t>Wat vind je lastig? </a:t>
            </a:r>
          </a:p>
          <a:p>
            <a:pPr marL="800100" lvl="1" indent="-342900" algn="just">
              <a:lnSpc>
                <a:spcPct val="107000"/>
              </a:lnSpc>
              <a:spcAft>
                <a:spcPts val="800"/>
              </a:spcAft>
              <a:buFont typeface="Symbol" panose="05050102010706020507" pitchFamily="18" charset="2"/>
              <a:buChar char=""/>
            </a:pPr>
            <a:r>
              <a:rPr lang="nl-BE" sz="2400" dirty="0">
                <a:latin typeface="Calibri" panose="020F0502020204030204" pitchFamily="34" charset="0"/>
                <a:ea typeface="Calibri" panose="020F0502020204030204" pitchFamily="34" charset="0"/>
                <a:cs typeface="Times New Roman" panose="02020603050405020304" pitchFamily="18" charset="0"/>
              </a:rPr>
              <a:t>Ben je goed in deze game? </a:t>
            </a:r>
          </a:p>
          <a:p>
            <a:pPr marL="285750" indent="-285750">
              <a:buFont typeface="Arial" panose="020B0604020202020204" pitchFamily="34" charset="0"/>
              <a:buChar char="•"/>
            </a:pPr>
            <a:r>
              <a:rPr lang="nl-BE" sz="2400" dirty="0">
                <a:latin typeface="Calibri" panose="020F0502020204030204" pitchFamily="34" charset="0"/>
                <a:ea typeface="Calibri" panose="020F0502020204030204" pitchFamily="34" charset="0"/>
                <a:cs typeface="Times New Roman" panose="02020603050405020304" pitchFamily="18" charset="0"/>
              </a:rPr>
              <a:t>Welke </a:t>
            </a:r>
            <a:r>
              <a:rPr lang="nl-BE" sz="2400" b="1" dirty="0">
                <a:solidFill>
                  <a:srgbClr val="00909B"/>
                </a:solidFill>
                <a:latin typeface="Calibri" panose="020F0502020204030204" pitchFamily="34" charset="0"/>
                <a:ea typeface="Calibri" panose="020F0502020204030204" pitchFamily="34" charset="0"/>
                <a:cs typeface="Calibri" panose="020F0502020204030204" pitchFamily="34" charset="0"/>
              </a:rPr>
              <a:t>soorten</a:t>
            </a:r>
            <a:r>
              <a:rPr lang="nl-BE" sz="2400" dirty="0">
                <a:latin typeface="Calibri" panose="020F0502020204030204" pitchFamily="34" charset="0"/>
                <a:ea typeface="Calibri" panose="020F0502020204030204" pitchFamily="34" charset="0"/>
                <a:cs typeface="Times New Roman" panose="02020603050405020304" pitchFamily="18" charset="0"/>
              </a:rPr>
              <a:t> games speelt je kind? </a:t>
            </a:r>
          </a:p>
          <a:p>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l-BE" sz="2400" dirty="0">
                <a:latin typeface="Calibri" panose="020F0502020204030204" pitchFamily="34" charset="0"/>
                <a:ea typeface="Calibri" panose="020F0502020204030204" pitchFamily="34" charset="0"/>
                <a:cs typeface="Times New Roman" panose="02020603050405020304" pitchFamily="18" charset="0"/>
              </a:rPr>
              <a:t>Hoe pakken </a:t>
            </a:r>
            <a:r>
              <a:rPr lang="nl-BE" sz="2400" b="1" dirty="0">
                <a:solidFill>
                  <a:srgbClr val="00909B"/>
                </a:solidFill>
                <a:latin typeface="Calibri" panose="020F0502020204030204" pitchFamily="34" charset="0"/>
                <a:ea typeface="Calibri" panose="020F0502020204030204" pitchFamily="34" charset="0"/>
                <a:cs typeface="Calibri" panose="020F0502020204030204" pitchFamily="34" charset="0"/>
              </a:rPr>
              <a:t>andere ouders </a:t>
            </a:r>
            <a:r>
              <a:rPr lang="nl-BE" sz="2400" dirty="0">
                <a:latin typeface="Calibri" panose="020F0502020204030204" pitchFamily="34" charset="0"/>
                <a:ea typeface="Calibri" panose="020F0502020204030204" pitchFamily="34" charset="0"/>
                <a:cs typeface="Times New Roman" panose="02020603050405020304" pitchFamily="18" charset="0"/>
              </a:rPr>
              <a:t>het aan?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4451" y="2395440"/>
            <a:ext cx="2635729" cy="1850780"/>
          </a:xfrm>
          <a:prstGeom prst="rect">
            <a:avLst/>
          </a:prstGeom>
        </p:spPr>
      </p:pic>
      <p:sp>
        <p:nvSpPr>
          <p:cNvPr id="9" name="TextBox 14">
            <a:extLst>
              <a:ext uri="{FF2B5EF4-FFF2-40B4-BE49-F238E27FC236}">
                <a16:creationId xmlns:a16="http://schemas.microsoft.com/office/drawing/2014/main" id="{39B4452E-01A2-47CA-3153-DE0DCAA4DE74}"/>
              </a:ext>
            </a:extLst>
          </p:cNvPr>
          <p:cNvSpPr txBox="1"/>
          <p:nvPr/>
        </p:nvSpPr>
        <p:spPr>
          <a:xfrm>
            <a:off x="8570259" y="558226"/>
            <a:ext cx="3042985"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2.</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chemeClr val="accent6"/>
                </a:solidFill>
                <a:latin typeface="Arial"/>
                <a:cs typeface="Arial"/>
              </a:rPr>
              <a:t>PRATEN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MET JE KIND</a:t>
            </a:r>
          </a:p>
        </p:txBody>
      </p:sp>
      <p:pic>
        <p:nvPicPr>
          <p:cNvPr id="13" name="Afbeelding 12">
            <a:extLst>
              <a:ext uri="{FF2B5EF4-FFF2-40B4-BE49-F238E27FC236}">
                <a16:creationId xmlns:a16="http://schemas.microsoft.com/office/drawing/2014/main" id="{D786C50D-4BD9-BBC3-4585-88B451D40E6E}"/>
              </a:ext>
            </a:extLst>
          </p:cNvPr>
          <p:cNvPicPr>
            <a:picLocks noChangeAspect="1"/>
          </p:cNvPicPr>
          <p:nvPr/>
        </p:nvPicPr>
        <p:blipFill>
          <a:blip r:embed="rId3"/>
          <a:stretch>
            <a:fillRect/>
          </a:stretch>
        </p:blipFill>
        <p:spPr>
          <a:xfrm>
            <a:off x="10262715" y="5437103"/>
            <a:ext cx="1574135" cy="1063898"/>
          </a:xfrm>
          <a:prstGeom prst="rect">
            <a:avLst/>
          </a:prstGeom>
        </p:spPr>
      </p:pic>
    </p:spTree>
    <p:extLst>
      <p:ext uri="{BB962C8B-B14F-4D97-AF65-F5344CB8AC3E}">
        <p14:creationId xmlns:p14="http://schemas.microsoft.com/office/powerpoint/2010/main" val="257650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05244" y="2879697"/>
            <a:ext cx="10812327" cy="4073095"/>
          </a:xfrm>
        </p:spPr>
        <p:txBody>
          <a:bodyPr/>
          <a:lstStyle/>
          <a:p>
            <a:pPr>
              <a:buFont typeface="Wingdings" panose="05000000000000000000" pitchFamily="2" charset="2"/>
              <a:buChar char="Ø"/>
            </a:pPr>
            <a:r>
              <a:rPr lang="nl-BE" sz="2400" dirty="0"/>
              <a:t>Met gamen is </a:t>
            </a:r>
            <a:r>
              <a:rPr lang="nl-BE" sz="2400" dirty="0">
                <a:solidFill>
                  <a:srgbClr val="00909B"/>
                </a:solidFill>
                <a:latin typeface="Calibri" panose="020F0502020204030204" pitchFamily="34" charset="0"/>
                <a:ea typeface="Calibri" panose="020F0502020204030204" pitchFamily="34" charset="0"/>
                <a:cs typeface="Calibri" panose="020F0502020204030204" pitchFamily="34" charset="0"/>
              </a:rPr>
              <a:t>niets mis</a:t>
            </a:r>
            <a:r>
              <a:rPr lang="nl-BE" sz="2400" dirty="0"/>
              <a:t>. </a:t>
            </a:r>
          </a:p>
          <a:p>
            <a:pPr>
              <a:buFont typeface="Wingdings" panose="05000000000000000000" pitchFamily="2" charset="2"/>
              <a:buChar char="Ø"/>
            </a:pPr>
            <a:r>
              <a:rPr lang="nl-BE" sz="2400" dirty="0"/>
              <a:t>Met altijd en </a:t>
            </a:r>
            <a:r>
              <a:rPr lang="nl-BE" sz="2400" dirty="0">
                <a:solidFill>
                  <a:srgbClr val="00909B"/>
                </a:solidFill>
                <a:latin typeface="Calibri" panose="020F0502020204030204" pitchFamily="34" charset="0"/>
                <a:ea typeface="Calibri" panose="020F0502020204030204" pitchFamily="34" charset="0"/>
                <a:cs typeface="Calibri" panose="020F0502020204030204" pitchFamily="34" charset="0"/>
              </a:rPr>
              <a:t>alleen maar </a:t>
            </a:r>
            <a:r>
              <a:rPr lang="nl-BE" sz="2400" dirty="0"/>
              <a:t>gamen wel. </a:t>
            </a:r>
          </a:p>
          <a:p>
            <a:pPr>
              <a:buFont typeface="Wingdings" panose="05000000000000000000" pitchFamily="2" charset="2"/>
              <a:buChar char="Ø"/>
            </a:pPr>
            <a:r>
              <a:rPr lang="nl-BE" sz="2400" dirty="0"/>
              <a:t>Op zoek naar </a:t>
            </a:r>
            <a:r>
              <a:rPr lang="nl-BE" sz="2400" dirty="0">
                <a:solidFill>
                  <a:srgbClr val="00909B"/>
                </a:solidFill>
                <a:latin typeface="Calibri" panose="020F0502020204030204" pitchFamily="34" charset="0"/>
                <a:ea typeface="Calibri" panose="020F0502020204030204" pitchFamily="34" charset="0"/>
                <a:cs typeface="Calibri" panose="020F0502020204030204" pitchFamily="34" charset="0"/>
              </a:rPr>
              <a:t>alternatieven</a:t>
            </a:r>
            <a:r>
              <a:rPr lang="nl-BE" sz="2400" dirty="0"/>
              <a:t> </a:t>
            </a:r>
          </a:p>
          <a:p>
            <a:pPr>
              <a:buFont typeface="Wingdings" panose="05000000000000000000" pitchFamily="2" charset="2"/>
              <a:buChar char="Ø"/>
            </a:pPr>
            <a:r>
              <a:rPr lang="nl-BE" sz="2400" dirty="0"/>
              <a:t>Je kind </a:t>
            </a:r>
            <a:r>
              <a:rPr lang="nl-BE" sz="2400" dirty="0">
                <a:solidFill>
                  <a:srgbClr val="00909B"/>
                </a:solidFill>
                <a:latin typeface="Calibri" panose="020F0502020204030204" pitchFamily="34" charset="0"/>
                <a:ea typeface="Calibri" panose="020F0502020204030204" pitchFamily="34" charset="0"/>
                <a:cs typeface="Calibri" panose="020F0502020204030204" pitchFamily="34" charset="0"/>
              </a:rPr>
              <a:t>stimuleren</a:t>
            </a:r>
          </a:p>
        </p:txBody>
      </p:sp>
      <p:sp>
        <p:nvSpPr>
          <p:cNvPr id="4" name="TextBox 8"/>
          <p:cNvSpPr txBox="1"/>
          <p:nvPr/>
        </p:nvSpPr>
        <p:spPr>
          <a:xfrm>
            <a:off x="770073" y="789059"/>
            <a:ext cx="5090300" cy="13111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400" dirty="0" err="1">
                <a:solidFill>
                  <a:srgbClr val="FFBE64"/>
                </a:solidFill>
                <a:latin typeface="Calibri" panose="020F0502020204030204" pitchFamily="34" charset="0"/>
                <a:ea typeface="Calibri" panose="020F0502020204030204" pitchFamily="34" charset="0"/>
                <a:cs typeface="Calibri" panose="020F0502020204030204" pitchFamily="34" charset="0"/>
              </a:rPr>
              <a:t>Gezonde</a:t>
            </a:r>
            <a:r>
              <a:rPr lang="en-US" sz="3000" b="1" dirty="0">
                <a:solidFill>
                  <a:schemeClr val="accent6"/>
                </a:solidFill>
                <a:latin typeface="Arial"/>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lang="en-US" sz="4400" dirty="0" err="1">
                <a:solidFill>
                  <a:srgbClr val="00909B"/>
                </a:solidFill>
                <a:latin typeface="Calibri" panose="020F0502020204030204" pitchFamily="34" charset="0"/>
                <a:ea typeface="Calibri" panose="020F0502020204030204" pitchFamily="34" charset="0"/>
                <a:cs typeface="Calibri" panose="020F0502020204030204" pitchFamily="34" charset="0"/>
              </a:rPr>
              <a:t>Balans</a:t>
            </a:r>
            <a:endParaRPr lang="en-US" sz="4400" dirty="0">
              <a:solidFill>
                <a:srgbClr val="00909B"/>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7" descr="C:\Users\hpe\Downloads\weegschaal-21330.jpg"/>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149" r="8652"/>
          <a:stretch>
            <a:fillRect/>
          </a:stretch>
        </p:blipFill>
        <p:spPr bwMode="auto">
          <a:xfrm>
            <a:off x="9050433" y="2100187"/>
            <a:ext cx="2766699" cy="2219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4">
            <a:extLst>
              <a:ext uri="{FF2B5EF4-FFF2-40B4-BE49-F238E27FC236}">
                <a16:creationId xmlns:a16="http://schemas.microsoft.com/office/drawing/2014/main" id="{A8C92610-8A89-2202-8C8B-A5F4F4FAE50C}"/>
              </a:ext>
            </a:extLst>
          </p:cNvPr>
          <p:cNvSpPr txBox="1"/>
          <p:nvPr/>
        </p:nvSpPr>
        <p:spPr>
          <a:xfrm>
            <a:off x="8570259" y="558226"/>
            <a:ext cx="3042985"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2.</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BE64"/>
                </a:solidFill>
                <a:effectLst/>
                <a:uLnTx/>
                <a:uFillTx/>
                <a:latin typeface="Arial"/>
                <a:ea typeface="+mn-ea"/>
                <a:cs typeface="Arial"/>
              </a:rPr>
              <a:t>PRATEN</a:t>
            </a:r>
            <a:r>
              <a:rPr lang="en-US" sz="1500" b="1" dirty="0">
                <a:solidFill>
                  <a:schemeClr val="accent6"/>
                </a:solidFill>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MET JE KIND</a:t>
            </a:r>
          </a:p>
        </p:txBody>
      </p:sp>
    </p:spTree>
    <p:extLst>
      <p:ext uri="{BB962C8B-B14F-4D97-AF65-F5344CB8AC3E}">
        <p14:creationId xmlns:p14="http://schemas.microsoft.com/office/powerpoint/2010/main" val="3983684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408382" y="3433939"/>
            <a:ext cx="8173631" cy="3831415"/>
          </a:xfrm>
        </p:spPr>
        <p:txBody>
          <a:bodyPr/>
          <a:lstStyle/>
          <a:p>
            <a:pPr marL="0" indent="0">
              <a:lnSpc>
                <a:spcPct val="150000"/>
              </a:lnSpc>
              <a:buNone/>
            </a:pPr>
            <a:r>
              <a:rPr lang="nl-NL" sz="2400" dirty="0"/>
              <a:t>PRATEN BETEKENT EIGENLIJK VOORAL </a:t>
            </a:r>
            <a:r>
              <a:rPr lang="nl-NL" sz="2400" dirty="0">
                <a:solidFill>
                  <a:srgbClr val="00909B"/>
                </a:solidFill>
                <a:latin typeface="Calibri" panose="020F0502020204030204" pitchFamily="34" charset="0"/>
                <a:ea typeface="Calibri" panose="020F0502020204030204" pitchFamily="34" charset="0"/>
                <a:cs typeface="Calibri" panose="020F0502020204030204" pitchFamily="34" charset="0"/>
              </a:rPr>
              <a:t>LUISTEREN</a:t>
            </a:r>
            <a:r>
              <a:rPr lang="nl-NL" sz="2400" dirty="0"/>
              <a:t> NAAR JE KIND</a:t>
            </a:r>
          </a:p>
        </p:txBody>
      </p:sp>
      <p:pic>
        <p:nvPicPr>
          <p:cNvPr id="9" name="Afbeelding 8"/>
          <p:cNvPicPr>
            <a:picLocks noChangeAspect="1"/>
          </p:cNvPicPr>
          <p:nvPr/>
        </p:nvPicPr>
        <p:blipFill>
          <a:blip r:embed="rId3">
            <a:duotone>
              <a:schemeClr val="accent5">
                <a:shade val="45000"/>
                <a:satMod val="135000"/>
              </a:schemeClr>
              <a:prstClr val="white"/>
            </a:duotone>
          </a:blip>
          <a:stretch>
            <a:fillRect/>
          </a:stretch>
        </p:blipFill>
        <p:spPr>
          <a:xfrm>
            <a:off x="5128435" y="2657347"/>
            <a:ext cx="733527" cy="714475"/>
          </a:xfrm>
          <a:prstGeom prst="rect">
            <a:avLst/>
          </a:prstGeom>
        </p:spPr>
      </p:pic>
      <p:sp>
        <p:nvSpPr>
          <p:cNvPr id="2" name="TextBox 14">
            <a:extLst>
              <a:ext uri="{FF2B5EF4-FFF2-40B4-BE49-F238E27FC236}">
                <a16:creationId xmlns:a16="http://schemas.microsoft.com/office/drawing/2014/main" id="{9D7AEDE4-A3BB-5483-93F3-82196D6065CA}"/>
              </a:ext>
            </a:extLst>
          </p:cNvPr>
          <p:cNvSpPr txBox="1"/>
          <p:nvPr/>
        </p:nvSpPr>
        <p:spPr>
          <a:xfrm>
            <a:off x="8570259" y="558226"/>
            <a:ext cx="3042985"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2.</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BE64"/>
                </a:solidFill>
                <a:effectLst/>
                <a:uLnTx/>
                <a:uFillTx/>
                <a:latin typeface="Arial"/>
                <a:ea typeface="+mn-ea"/>
                <a:cs typeface="Arial"/>
              </a:rPr>
              <a:t>PRATEN</a:t>
            </a:r>
            <a:r>
              <a:rPr lang="en-US" sz="1500" b="1" dirty="0">
                <a:solidFill>
                  <a:schemeClr val="accent6"/>
                </a:solidFill>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00909B"/>
                </a:solidFill>
                <a:latin typeface="Arial"/>
                <a:cs typeface="Arial"/>
              </a:rPr>
              <a:t>MET JE KIND</a:t>
            </a:r>
          </a:p>
        </p:txBody>
      </p:sp>
    </p:spTree>
    <p:extLst>
      <p:ext uri="{BB962C8B-B14F-4D97-AF65-F5344CB8AC3E}">
        <p14:creationId xmlns:p14="http://schemas.microsoft.com/office/powerpoint/2010/main" val="2364726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58543" y="2458387"/>
            <a:ext cx="8311835" cy="36677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WAAROM IS GAMEN LEUK?  </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prstClr val="black"/>
                </a:solidFill>
                <a:latin typeface="Arial"/>
                <a:cs typeface="Arial"/>
              </a:rPr>
              <a:t>PRATEN MET JE KIND</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srgbClr val="FFFFFF"/>
                </a:solidFill>
                <a:latin typeface="Arial"/>
                <a:cs typeface="Arial"/>
              </a:rPr>
              <a:t>VOORBEELDGEDRAG</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GRENZEN STELLEN</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MONITORING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684" t="4986" b="8515"/>
          <a:stretch/>
        </p:blipFill>
        <p:spPr>
          <a:xfrm>
            <a:off x="8970378" y="4639370"/>
            <a:ext cx="2849564" cy="1687012"/>
          </a:xfrm>
          <a:prstGeom prst="rect">
            <a:avLst/>
          </a:prstGeom>
          <a:ln>
            <a:solidFill>
              <a:schemeClr val="bg1"/>
            </a:solidFill>
          </a:ln>
        </p:spPr>
      </p:pic>
    </p:spTree>
    <p:extLst>
      <p:ext uri="{BB962C8B-B14F-4D97-AF65-F5344CB8AC3E}">
        <p14:creationId xmlns:p14="http://schemas.microsoft.com/office/powerpoint/2010/main" val="4041325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56"/>
            <a:ext cx="9836292" cy="6723044"/>
          </a:xfrm>
          <a:prstGeom prst="rect">
            <a:avLst/>
          </a:prstGeom>
        </p:spPr>
      </p:pic>
      <p:sp>
        <p:nvSpPr>
          <p:cNvPr id="2" name="Rechthoek 1"/>
          <p:cNvSpPr/>
          <p:nvPr/>
        </p:nvSpPr>
        <p:spPr>
          <a:xfrm>
            <a:off x="3870594" y="3584754"/>
            <a:ext cx="771181" cy="12668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noFill/>
            </a:endParaRPr>
          </a:p>
        </p:txBody>
      </p:sp>
      <p:sp>
        <p:nvSpPr>
          <p:cNvPr id="6" name="Rechthoek 5"/>
          <p:cNvSpPr/>
          <p:nvPr/>
        </p:nvSpPr>
        <p:spPr>
          <a:xfrm rot="5400000">
            <a:off x="8173127" y="4077837"/>
            <a:ext cx="986166" cy="12668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noFill/>
            </a:endParaRPr>
          </a:p>
        </p:txBody>
      </p:sp>
      <p:sp>
        <p:nvSpPr>
          <p:cNvPr id="9" name="TextBox 4"/>
          <p:cNvSpPr txBox="1"/>
          <p:nvPr/>
        </p:nvSpPr>
        <p:spPr>
          <a:xfrm>
            <a:off x="3165514" y="134956"/>
            <a:ext cx="4384713" cy="3970318"/>
          </a:xfrm>
          <a:prstGeom prst="rect">
            <a:avLst/>
          </a:prstGeom>
          <a:noFill/>
        </p:spPr>
        <p:txBody>
          <a:bodyPr wrap="square" rtlCol="0">
            <a:spAutoFit/>
          </a:bodyPr>
          <a:lstStyle/>
          <a:p>
            <a:r>
              <a:rPr lang="en-US" sz="3600" b="1" dirty="0">
                <a:solidFill>
                  <a:schemeClr val="accent3"/>
                </a:solidFill>
                <a:latin typeface="Arial"/>
                <a:cs typeface="Arial"/>
              </a:rPr>
              <a:t>BIJNA IEDER </a:t>
            </a:r>
          </a:p>
          <a:p>
            <a:r>
              <a:rPr lang="en-US" sz="3600" b="1" dirty="0">
                <a:solidFill>
                  <a:schemeClr val="accent3"/>
                </a:solidFill>
                <a:latin typeface="Arial"/>
                <a:cs typeface="Arial"/>
              </a:rPr>
              <a:t>KIND GAMET </a:t>
            </a:r>
          </a:p>
          <a:p>
            <a:r>
              <a:rPr lang="en-US" sz="3600" b="1" dirty="0">
                <a:latin typeface="Arial"/>
                <a:cs typeface="Arial"/>
              </a:rPr>
              <a:t>ALS OUDER WILLEN WE VOORAL DAT </a:t>
            </a:r>
          </a:p>
          <a:p>
            <a:r>
              <a:rPr lang="en-US" sz="3600" b="1" dirty="0">
                <a:latin typeface="Arial"/>
                <a:cs typeface="Arial"/>
              </a:rPr>
              <a:t>ZE ER PLEZIER </a:t>
            </a:r>
            <a:br>
              <a:rPr lang="en-US" sz="3600" b="1" dirty="0">
                <a:latin typeface="Arial"/>
                <a:cs typeface="Arial"/>
              </a:rPr>
            </a:br>
            <a:r>
              <a:rPr lang="en-US" sz="3600" b="1" dirty="0">
                <a:latin typeface="Arial"/>
                <a:cs typeface="Arial"/>
              </a:rPr>
              <a:t>AAN BELEVEN …</a:t>
            </a:r>
          </a:p>
        </p:txBody>
      </p:sp>
      <p:sp>
        <p:nvSpPr>
          <p:cNvPr id="10" name="Rechthoek 9"/>
          <p:cNvSpPr/>
          <p:nvPr/>
        </p:nvSpPr>
        <p:spPr>
          <a:xfrm>
            <a:off x="3177773" y="4105274"/>
            <a:ext cx="4372454" cy="3013197"/>
          </a:xfrm>
          <a:prstGeom prst="rect">
            <a:avLst/>
          </a:prstGeom>
          <a:solidFill>
            <a:schemeClr val="bg1"/>
          </a:solidFill>
          <a:ln w="12700">
            <a:noFill/>
          </a:ln>
          <a:effectLst/>
        </p:spPr>
        <p:txBody>
          <a:bodyPr wrap="square">
            <a:spAutoFit/>
          </a:bodyPr>
          <a:lstStyle/>
          <a:p>
            <a:pPr>
              <a:lnSpc>
                <a:spcPct val="107000"/>
              </a:lnSpc>
            </a:pPr>
            <a:r>
              <a:rPr lang="nl-BE" sz="3600" b="1" dirty="0">
                <a:latin typeface="Arial" panose="020B0604020202020204" pitchFamily="34" charset="0"/>
                <a:ea typeface="Calibri" panose="020F0502020204030204" pitchFamily="34" charset="0"/>
                <a:cs typeface="Arial" panose="020B0604020202020204" pitchFamily="34" charset="0"/>
              </a:rPr>
              <a:t>… EN ER </a:t>
            </a:r>
          </a:p>
          <a:p>
            <a:pPr>
              <a:lnSpc>
                <a:spcPct val="107000"/>
              </a:lnSpc>
            </a:pPr>
            <a:r>
              <a:rPr lang="nl-BE" sz="3600" b="1" dirty="0">
                <a:latin typeface="Arial" panose="020B0604020202020204" pitchFamily="34" charset="0"/>
                <a:ea typeface="Calibri" panose="020F0502020204030204" pitchFamily="34" charset="0"/>
                <a:cs typeface="Arial" panose="020B0604020202020204" pitchFamily="34" charset="0"/>
              </a:rPr>
              <a:t>NIET </a:t>
            </a:r>
            <a:r>
              <a:rPr lang="nl-BE" sz="3600" b="1" dirty="0">
                <a:solidFill>
                  <a:schemeClr val="accent3"/>
                </a:solidFill>
                <a:latin typeface="Arial" panose="020B0604020202020204" pitchFamily="34" charset="0"/>
                <a:cs typeface="Arial" panose="020B0604020202020204" pitchFamily="34" charset="0"/>
              </a:rPr>
              <a:t>MEE</a:t>
            </a:r>
            <a:r>
              <a:rPr lang="nl-BE" sz="3600" b="1" dirty="0">
                <a:latin typeface="Arial" panose="020B0604020202020204" pitchFamily="34" charset="0"/>
                <a:ea typeface="Calibri" panose="020F0502020204030204" pitchFamily="34" charset="0"/>
                <a:cs typeface="Arial" panose="020B0604020202020204" pitchFamily="34" charset="0"/>
              </a:rPr>
              <a:t> </a:t>
            </a:r>
            <a:r>
              <a:rPr lang="nl-BE" sz="3600" b="1" dirty="0">
                <a:solidFill>
                  <a:schemeClr val="accent3"/>
                </a:solidFill>
                <a:latin typeface="Arial" panose="020B0604020202020204" pitchFamily="34" charset="0"/>
                <a:cs typeface="Arial" panose="020B0604020202020204" pitchFamily="34" charset="0"/>
              </a:rPr>
              <a:t>OVERDRIJVEN… </a:t>
            </a:r>
          </a:p>
          <a:p>
            <a:pPr>
              <a:lnSpc>
                <a:spcPct val="107000"/>
              </a:lnSpc>
            </a:pPr>
            <a:endParaRPr lang="nl-BE" sz="3600" b="1" dirty="0">
              <a:solidFill>
                <a:schemeClr val="accent3"/>
              </a:solidFill>
              <a:latin typeface="Arial" panose="020B0604020202020204" pitchFamily="34" charset="0"/>
              <a:cs typeface="Arial" panose="020B0604020202020204" pitchFamily="34" charset="0"/>
            </a:endParaRPr>
          </a:p>
          <a:p>
            <a:pPr>
              <a:lnSpc>
                <a:spcPct val="107000"/>
              </a:lnSpc>
            </a:pPr>
            <a:endParaRPr lang="nl-BE" sz="3600"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56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2B666DBD-9378-EE12-AD83-8F5506C5DD99}"/>
              </a:ext>
            </a:extLst>
          </p:cNvPr>
          <p:cNvSpPr txBox="1"/>
          <p:nvPr/>
        </p:nvSpPr>
        <p:spPr>
          <a:xfrm>
            <a:off x="1281986" y="936448"/>
            <a:ext cx="7561072" cy="1189236"/>
          </a:xfrm>
          <a:prstGeom prst="rect">
            <a:avLst/>
          </a:prstGeom>
          <a:noFill/>
        </p:spPr>
        <p:txBody>
          <a:bodyPr wrap="square" rtlCol="0">
            <a:spAutoFit/>
          </a:bodyPr>
          <a:lstStyle/>
          <a:p>
            <a:pPr>
              <a:lnSpc>
                <a:spcPct val="80000"/>
              </a:lnSpc>
            </a:pPr>
            <a:r>
              <a:rPr lang="en-US" sz="4400" dirty="0" err="1">
                <a:solidFill>
                  <a:srgbClr val="D0232A"/>
                </a:solidFill>
                <a:latin typeface="+mj-lt"/>
                <a:cs typeface="Arial"/>
              </a:rPr>
              <a:t>Mijn</a:t>
            </a:r>
            <a:r>
              <a:rPr lang="en-US" sz="4400" dirty="0">
                <a:solidFill>
                  <a:srgbClr val="D0232A"/>
                </a:solidFill>
                <a:latin typeface="+mj-lt"/>
                <a:cs typeface="Arial"/>
              </a:rPr>
              <a:t> eigen digitale </a:t>
            </a:r>
            <a:r>
              <a:rPr lang="en-US" sz="4400" dirty="0" err="1">
                <a:solidFill>
                  <a:srgbClr val="D0232A"/>
                </a:solidFill>
                <a:latin typeface="+mj-lt"/>
                <a:cs typeface="Arial"/>
              </a:rPr>
              <a:t>balans</a:t>
            </a:r>
            <a:endParaRPr lang="en-US" sz="4400" dirty="0">
              <a:solidFill>
                <a:srgbClr val="D0232A"/>
              </a:solidFill>
              <a:latin typeface="+mj-lt"/>
              <a:cs typeface="Arial"/>
            </a:endParaRPr>
          </a:p>
          <a:p>
            <a:pPr>
              <a:lnSpc>
                <a:spcPct val="80000"/>
              </a:lnSpc>
            </a:pPr>
            <a:r>
              <a:rPr lang="nl-BE" sz="4400" dirty="0">
                <a:solidFill>
                  <a:srgbClr val="8DBC45"/>
                </a:solidFill>
                <a:cs typeface="Arial"/>
              </a:rPr>
              <a:t>Voorbeeldspel</a:t>
            </a:r>
            <a:endParaRPr lang="en-US" sz="4400" dirty="0">
              <a:solidFill>
                <a:srgbClr val="8DBC45"/>
              </a:solidFill>
              <a:cs typeface="Arial"/>
            </a:endParaRPr>
          </a:p>
        </p:txBody>
      </p:sp>
      <p:pic>
        <p:nvPicPr>
          <p:cNvPr id="10" name="Afbeelding 9">
            <a:extLst>
              <a:ext uri="{FF2B5EF4-FFF2-40B4-BE49-F238E27FC236}">
                <a16:creationId xmlns:a16="http://schemas.microsoft.com/office/drawing/2014/main" id="{53E594D3-5CBF-9AFB-BB33-62773A4B1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588" y="2261248"/>
            <a:ext cx="5346741" cy="3475822"/>
          </a:xfrm>
          <a:prstGeom prst="rect">
            <a:avLst/>
          </a:prstGeom>
        </p:spPr>
      </p:pic>
      <p:sp>
        <p:nvSpPr>
          <p:cNvPr id="11" name="TextBox 7">
            <a:extLst>
              <a:ext uri="{FF2B5EF4-FFF2-40B4-BE49-F238E27FC236}">
                <a16:creationId xmlns:a16="http://schemas.microsoft.com/office/drawing/2014/main" id="{D64D7E9A-671B-98DF-5CAC-CCF5CBF44EAA}"/>
              </a:ext>
            </a:extLst>
          </p:cNvPr>
          <p:cNvSpPr txBox="1"/>
          <p:nvPr/>
        </p:nvSpPr>
        <p:spPr>
          <a:xfrm>
            <a:off x="9985599" y="670228"/>
            <a:ext cx="1777360" cy="646331"/>
          </a:xfrm>
          <a:prstGeom prst="rect">
            <a:avLst/>
          </a:prstGeom>
          <a:noFill/>
        </p:spPr>
        <p:txBody>
          <a:bodyPr wrap="square" rtlCol="0">
            <a:spAutoFit/>
          </a:bodyPr>
          <a:lstStyle/>
          <a:p>
            <a:pPr>
              <a:lnSpc>
                <a:spcPct val="80000"/>
              </a:lnSpc>
            </a:pPr>
            <a:r>
              <a:rPr lang="en-US" sz="1500" b="1" dirty="0">
                <a:solidFill>
                  <a:schemeClr val="accent5"/>
                </a:solidFill>
                <a:latin typeface="Arial"/>
                <a:cs typeface="Arial"/>
              </a:rPr>
              <a:t>3. </a:t>
            </a:r>
          </a:p>
          <a:p>
            <a:pPr>
              <a:lnSpc>
                <a:spcPct val="80000"/>
              </a:lnSpc>
            </a:pPr>
            <a:r>
              <a:rPr lang="en-US" sz="1500" b="1" dirty="0">
                <a:solidFill>
                  <a:srgbClr val="8DBC45"/>
                </a:solidFill>
                <a:latin typeface="Arial"/>
                <a:cs typeface="Arial"/>
              </a:rPr>
              <a:t>VOORBEELD</a:t>
            </a:r>
          </a:p>
          <a:p>
            <a:pPr>
              <a:lnSpc>
                <a:spcPct val="80000"/>
              </a:lnSpc>
            </a:pPr>
            <a:r>
              <a:rPr lang="en-US" sz="1500" b="1" dirty="0">
                <a:solidFill>
                  <a:schemeClr val="accent5"/>
                </a:solidFill>
                <a:latin typeface="Arial"/>
                <a:cs typeface="Arial"/>
              </a:rPr>
              <a:t>GEDRAG</a:t>
            </a:r>
          </a:p>
        </p:txBody>
      </p:sp>
    </p:spTree>
    <p:extLst>
      <p:ext uri="{BB962C8B-B14F-4D97-AF65-F5344CB8AC3E}">
        <p14:creationId xmlns:p14="http://schemas.microsoft.com/office/powerpoint/2010/main" val="297387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1D64D-C41A-E8C9-5F98-FA5756DA266A}"/>
              </a:ext>
            </a:extLst>
          </p:cNvPr>
          <p:cNvSpPr>
            <a:spLocks noGrp="1"/>
          </p:cNvSpPr>
          <p:nvPr>
            <p:ph type="title"/>
          </p:nvPr>
        </p:nvSpPr>
        <p:spPr/>
        <p:txBody>
          <a:bodyPr/>
          <a:lstStyle/>
          <a:p>
            <a:endParaRPr lang="nl-BE"/>
          </a:p>
        </p:txBody>
      </p:sp>
      <p:sp>
        <p:nvSpPr>
          <p:cNvPr id="4" name="TextBox 10">
            <a:extLst>
              <a:ext uri="{FF2B5EF4-FFF2-40B4-BE49-F238E27FC236}">
                <a16:creationId xmlns:a16="http://schemas.microsoft.com/office/drawing/2014/main" id="{FE4862B2-364E-1877-A0B6-0852B0A4EA04}"/>
              </a:ext>
            </a:extLst>
          </p:cNvPr>
          <p:cNvSpPr txBox="1"/>
          <p:nvPr/>
        </p:nvSpPr>
        <p:spPr>
          <a:xfrm>
            <a:off x="1275526" y="731836"/>
            <a:ext cx="6389189" cy="3816430"/>
          </a:xfrm>
          <a:prstGeom prst="rect">
            <a:avLst/>
          </a:prstGeom>
          <a:noFill/>
        </p:spPr>
        <p:txBody>
          <a:bodyPr wrap="square" rtlCol="0">
            <a:spAutoFit/>
          </a:bodyPr>
          <a:lstStyle/>
          <a:p>
            <a:pPr>
              <a:lnSpc>
                <a:spcPct val="80000"/>
              </a:lnSpc>
            </a:pPr>
            <a:endParaRPr lang="en-US" sz="6000" dirty="0">
              <a:solidFill>
                <a:schemeClr val="accent5"/>
              </a:solidFill>
              <a:latin typeface="+mj-lt"/>
              <a:cs typeface="Arial"/>
            </a:endParaRPr>
          </a:p>
          <a:p>
            <a:pPr>
              <a:lnSpc>
                <a:spcPct val="80000"/>
              </a:lnSpc>
            </a:pPr>
            <a:endParaRPr lang="en-US" sz="6000" dirty="0">
              <a:solidFill>
                <a:schemeClr val="accent5"/>
              </a:solidFill>
              <a:latin typeface="+mj-lt"/>
              <a:cs typeface="Arial"/>
            </a:endParaRPr>
          </a:p>
          <a:p>
            <a:pPr>
              <a:lnSpc>
                <a:spcPct val="80000"/>
              </a:lnSpc>
            </a:pPr>
            <a:r>
              <a:rPr lang="en-US" sz="6000" dirty="0">
                <a:solidFill>
                  <a:schemeClr val="accent3"/>
                </a:solidFill>
                <a:latin typeface="+mj-lt"/>
                <a:cs typeface="Arial"/>
              </a:rPr>
              <a:t>AKKOORD</a:t>
            </a:r>
          </a:p>
          <a:p>
            <a:pPr>
              <a:lnSpc>
                <a:spcPct val="80000"/>
              </a:lnSpc>
            </a:pPr>
            <a:r>
              <a:rPr lang="en-US" sz="6000" dirty="0">
                <a:solidFill>
                  <a:schemeClr val="accent5"/>
                </a:solidFill>
                <a:latin typeface="+mj-lt"/>
                <a:cs typeface="Arial"/>
              </a:rPr>
              <a:t>OF NIET</a:t>
            </a:r>
          </a:p>
          <a:p>
            <a:pPr>
              <a:lnSpc>
                <a:spcPct val="80000"/>
              </a:lnSpc>
            </a:pPr>
            <a:r>
              <a:rPr lang="en-US" sz="6000" dirty="0">
                <a:solidFill>
                  <a:schemeClr val="accent5"/>
                </a:solidFill>
                <a:latin typeface="+mj-lt"/>
                <a:cs typeface="Arial"/>
              </a:rPr>
              <a:t>AKKOORD</a:t>
            </a:r>
            <a:endParaRPr lang="en-US" sz="6000" dirty="0">
              <a:solidFill>
                <a:schemeClr val="accent5"/>
              </a:solidFill>
              <a:latin typeface="+mj-lt"/>
            </a:endParaRPr>
          </a:p>
        </p:txBody>
      </p:sp>
      <p:sp>
        <p:nvSpPr>
          <p:cNvPr id="5" name="TextBox 7">
            <a:extLst>
              <a:ext uri="{FF2B5EF4-FFF2-40B4-BE49-F238E27FC236}">
                <a16:creationId xmlns:a16="http://schemas.microsoft.com/office/drawing/2014/main" id="{D8E31F99-F71D-D1F0-2E77-0754B56883CC}"/>
              </a:ext>
            </a:extLst>
          </p:cNvPr>
          <p:cNvSpPr txBox="1"/>
          <p:nvPr/>
        </p:nvSpPr>
        <p:spPr>
          <a:xfrm>
            <a:off x="9985599" y="670228"/>
            <a:ext cx="1777360" cy="646331"/>
          </a:xfrm>
          <a:prstGeom prst="rect">
            <a:avLst/>
          </a:prstGeom>
          <a:noFill/>
        </p:spPr>
        <p:txBody>
          <a:bodyPr wrap="square" rtlCol="0">
            <a:spAutoFit/>
          </a:bodyPr>
          <a:lstStyle/>
          <a:p>
            <a:pPr>
              <a:lnSpc>
                <a:spcPct val="80000"/>
              </a:lnSpc>
            </a:pPr>
            <a:r>
              <a:rPr lang="en-US" sz="1500" b="1" dirty="0">
                <a:solidFill>
                  <a:schemeClr val="accent5"/>
                </a:solidFill>
                <a:latin typeface="Arial"/>
                <a:cs typeface="Arial"/>
              </a:rPr>
              <a:t>3. </a:t>
            </a:r>
          </a:p>
          <a:p>
            <a:pPr>
              <a:lnSpc>
                <a:spcPct val="80000"/>
              </a:lnSpc>
            </a:pPr>
            <a:r>
              <a:rPr lang="en-US" sz="1500" b="1" dirty="0">
                <a:solidFill>
                  <a:srgbClr val="8DBC45"/>
                </a:solidFill>
                <a:latin typeface="Arial"/>
                <a:cs typeface="Arial"/>
              </a:rPr>
              <a:t>VOORBEELD</a:t>
            </a:r>
          </a:p>
          <a:p>
            <a:pPr>
              <a:lnSpc>
                <a:spcPct val="80000"/>
              </a:lnSpc>
            </a:pPr>
            <a:r>
              <a:rPr lang="en-US" sz="1500" b="1" dirty="0">
                <a:solidFill>
                  <a:schemeClr val="accent5"/>
                </a:solidFill>
                <a:latin typeface="Arial"/>
                <a:cs typeface="Arial"/>
              </a:rPr>
              <a:t>GEDRAG</a:t>
            </a:r>
          </a:p>
        </p:txBody>
      </p:sp>
      <p:pic>
        <p:nvPicPr>
          <p:cNvPr id="6" name="Picture 2" descr="Info-avond mediagebruik bij kinderen en jongeren | Basisschool De Regenboog  | Stedelijk onderwijs | Stad Gent">
            <a:extLst>
              <a:ext uri="{FF2B5EF4-FFF2-40B4-BE49-F238E27FC236}">
                <a16:creationId xmlns:a16="http://schemas.microsoft.com/office/drawing/2014/main" id="{13B3734E-9870-B6BA-AD0A-AC5B46878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893" y="2026594"/>
            <a:ext cx="3163507" cy="280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655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95340" y="2180075"/>
            <a:ext cx="9540876" cy="3831415"/>
          </a:xfrm>
        </p:spPr>
        <p:txBody>
          <a:bodyPr/>
          <a:lstStyle/>
          <a:p>
            <a:pPr marL="0" lvl="0" indent="0" algn="just">
              <a:lnSpc>
                <a:spcPct val="115000"/>
              </a:lnSpc>
              <a:spcAft>
                <a:spcPts val="800"/>
              </a:spcAft>
              <a:buNone/>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50000"/>
              </a:lnSpc>
              <a:buNone/>
            </a:pPr>
            <a:endParaRPr lang="nl-NL" sz="2400" dirty="0"/>
          </a:p>
        </p:txBody>
      </p:sp>
      <p:sp>
        <p:nvSpPr>
          <p:cNvPr id="12" name="Content Placeholder 2">
            <a:extLst>
              <a:ext uri="{FF2B5EF4-FFF2-40B4-BE49-F238E27FC236}">
                <a16:creationId xmlns:a16="http://schemas.microsoft.com/office/drawing/2014/main" id="{69508B85-7069-D480-A6B1-F6E09F5DCC1E}"/>
              </a:ext>
            </a:extLst>
          </p:cNvPr>
          <p:cNvSpPr txBox="1">
            <a:spLocks/>
          </p:cNvSpPr>
          <p:nvPr/>
        </p:nvSpPr>
        <p:spPr>
          <a:xfrm>
            <a:off x="2079144" y="5310799"/>
            <a:ext cx="2721352" cy="62517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dirty="0">
                <a:solidFill>
                  <a:srgbClr val="8DBC45"/>
                </a:solidFill>
                <a:latin typeface="Arial"/>
                <a:cs typeface="Arial"/>
              </a:rPr>
              <a:t>AKKOORD</a:t>
            </a:r>
          </a:p>
        </p:txBody>
      </p:sp>
      <p:sp>
        <p:nvSpPr>
          <p:cNvPr id="13" name="Content Placeholder 2">
            <a:extLst>
              <a:ext uri="{FF2B5EF4-FFF2-40B4-BE49-F238E27FC236}">
                <a16:creationId xmlns:a16="http://schemas.microsoft.com/office/drawing/2014/main" id="{2213C930-D127-C36A-418C-CF9286360EFC}"/>
              </a:ext>
            </a:extLst>
          </p:cNvPr>
          <p:cNvSpPr txBox="1">
            <a:spLocks/>
          </p:cNvSpPr>
          <p:nvPr/>
        </p:nvSpPr>
        <p:spPr>
          <a:xfrm>
            <a:off x="5381073" y="5310799"/>
            <a:ext cx="2721352" cy="91532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dirty="0">
                <a:solidFill>
                  <a:schemeClr val="accent5"/>
                </a:solidFill>
                <a:latin typeface="Arial"/>
                <a:cs typeface="Arial"/>
              </a:rPr>
              <a:t>NIET AKKOORD</a:t>
            </a:r>
          </a:p>
        </p:txBody>
      </p:sp>
      <p:sp>
        <p:nvSpPr>
          <p:cNvPr id="14" name="TextBox 6">
            <a:extLst>
              <a:ext uri="{FF2B5EF4-FFF2-40B4-BE49-F238E27FC236}">
                <a16:creationId xmlns:a16="http://schemas.microsoft.com/office/drawing/2014/main" id="{C7FE2E6B-637C-0373-8164-69F78582A21C}"/>
              </a:ext>
            </a:extLst>
          </p:cNvPr>
          <p:cNvSpPr txBox="1"/>
          <p:nvPr/>
        </p:nvSpPr>
        <p:spPr>
          <a:xfrm>
            <a:off x="2263834" y="812413"/>
            <a:ext cx="5090300" cy="1477328"/>
          </a:xfrm>
          <a:prstGeom prst="rect">
            <a:avLst/>
          </a:prstGeom>
          <a:noFill/>
        </p:spPr>
        <p:txBody>
          <a:bodyPr wrap="square" rtlCol="0">
            <a:spAutoFit/>
          </a:bodyPr>
          <a:lstStyle/>
          <a:p>
            <a:r>
              <a:rPr lang="nl-BE" sz="3000" b="1" dirty="0">
                <a:latin typeface="Arial"/>
                <a:cs typeface="Arial"/>
              </a:rPr>
              <a:t>ALS JE ZELF WEL EENS GAMET … </a:t>
            </a:r>
          </a:p>
          <a:p>
            <a:endParaRPr lang="en-US" sz="3000" b="1" dirty="0">
              <a:latin typeface="Arial"/>
              <a:cs typeface="Arial"/>
            </a:endParaRPr>
          </a:p>
        </p:txBody>
      </p:sp>
      <p:sp>
        <p:nvSpPr>
          <p:cNvPr id="15" name="TextBox 7">
            <a:extLst>
              <a:ext uri="{FF2B5EF4-FFF2-40B4-BE49-F238E27FC236}">
                <a16:creationId xmlns:a16="http://schemas.microsoft.com/office/drawing/2014/main" id="{D35A168A-FFA1-3D23-A849-CDFE6159D8E6}"/>
              </a:ext>
            </a:extLst>
          </p:cNvPr>
          <p:cNvSpPr txBox="1"/>
          <p:nvPr/>
        </p:nvSpPr>
        <p:spPr>
          <a:xfrm>
            <a:off x="2263834" y="2673287"/>
            <a:ext cx="5073325" cy="1015663"/>
          </a:xfrm>
          <a:prstGeom prst="rect">
            <a:avLst/>
          </a:prstGeom>
          <a:noFill/>
        </p:spPr>
        <p:txBody>
          <a:bodyPr wrap="square" rtlCol="0">
            <a:spAutoFit/>
          </a:bodyPr>
          <a:lstStyle/>
          <a:p>
            <a:r>
              <a:rPr lang="nl-NL" sz="3000" b="1" dirty="0">
                <a:cs typeface="Arial"/>
              </a:rPr>
              <a:t>… is het moeilijk om grenzen aan je kind te stellen.</a:t>
            </a:r>
            <a:endParaRPr lang="en-US" sz="3000" b="1" dirty="0">
              <a:latin typeface="Arial"/>
              <a:cs typeface="Arial"/>
            </a:endParaRPr>
          </a:p>
        </p:txBody>
      </p:sp>
      <p:sp>
        <p:nvSpPr>
          <p:cNvPr id="16" name="TextBox 7">
            <a:extLst>
              <a:ext uri="{FF2B5EF4-FFF2-40B4-BE49-F238E27FC236}">
                <a16:creationId xmlns:a16="http://schemas.microsoft.com/office/drawing/2014/main" id="{D7BA0AF3-0EBA-C282-DD47-695527EFBA4A}"/>
              </a:ext>
            </a:extLst>
          </p:cNvPr>
          <p:cNvSpPr txBox="1"/>
          <p:nvPr/>
        </p:nvSpPr>
        <p:spPr>
          <a:xfrm>
            <a:off x="9985599" y="670228"/>
            <a:ext cx="1777360" cy="646331"/>
          </a:xfrm>
          <a:prstGeom prst="rect">
            <a:avLst/>
          </a:prstGeom>
          <a:noFill/>
        </p:spPr>
        <p:txBody>
          <a:bodyPr wrap="square" rtlCol="0">
            <a:spAutoFit/>
          </a:bodyPr>
          <a:lstStyle/>
          <a:p>
            <a:pPr>
              <a:lnSpc>
                <a:spcPct val="80000"/>
              </a:lnSpc>
            </a:pPr>
            <a:r>
              <a:rPr lang="en-US" sz="1500" b="1" dirty="0">
                <a:solidFill>
                  <a:schemeClr val="accent5"/>
                </a:solidFill>
                <a:latin typeface="Arial"/>
                <a:cs typeface="Arial"/>
              </a:rPr>
              <a:t>3. </a:t>
            </a:r>
          </a:p>
          <a:p>
            <a:pPr>
              <a:lnSpc>
                <a:spcPct val="80000"/>
              </a:lnSpc>
            </a:pPr>
            <a:r>
              <a:rPr lang="en-US" sz="1500" b="1" dirty="0">
                <a:solidFill>
                  <a:srgbClr val="8DBC45"/>
                </a:solidFill>
                <a:latin typeface="Arial"/>
                <a:cs typeface="Arial"/>
              </a:rPr>
              <a:t>VOORBEELD</a:t>
            </a:r>
          </a:p>
          <a:p>
            <a:pPr>
              <a:lnSpc>
                <a:spcPct val="80000"/>
              </a:lnSpc>
            </a:pPr>
            <a:r>
              <a:rPr lang="en-US" sz="1500" b="1" dirty="0">
                <a:solidFill>
                  <a:schemeClr val="accent5"/>
                </a:solidFill>
                <a:latin typeface="Arial"/>
                <a:cs typeface="Arial"/>
              </a:rPr>
              <a:t>GEDRAG</a:t>
            </a:r>
          </a:p>
        </p:txBody>
      </p:sp>
    </p:spTree>
    <p:extLst>
      <p:ext uri="{BB962C8B-B14F-4D97-AF65-F5344CB8AC3E}">
        <p14:creationId xmlns:p14="http://schemas.microsoft.com/office/powerpoint/2010/main" val="222729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69F599F-6B1B-6A0B-B8A6-0E0765FB0868}"/>
              </a:ext>
            </a:extLst>
          </p:cNvPr>
          <p:cNvSpPr txBox="1">
            <a:spLocks/>
          </p:cNvSpPr>
          <p:nvPr/>
        </p:nvSpPr>
        <p:spPr>
          <a:xfrm>
            <a:off x="2079144" y="5310799"/>
            <a:ext cx="2721352" cy="62517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dirty="0">
                <a:solidFill>
                  <a:srgbClr val="8DBC45"/>
                </a:solidFill>
                <a:latin typeface="Arial"/>
                <a:cs typeface="Arial"/>
              </a:rPr>
              <a:t>AKKOORD</a:t>
            </a:r>
          </a:p>
        </p:txBody>
      </p:sp>
      <p:sp>
        <p:nvSpPr>
          <p:cNvPr id="9" name="Content Placeholder 2">
            <a:extLst>
              <a:ext uri="{FF2B5EF4-FFF2-40B4-BE49-F238E27FC236}">
                <a16:creationId xmlns:a16="http://schemas.microsoft.com/office/drawing/2014/main" id="{0DD7F474-9211-4780-6374-5EB101299535}"/>
              </a:ext>
            </a:extLst>
          </p:cNvPr>
          <p:cNvSpPr txBox="1">
            <a:spLocks/>
          </p:cNvSpPr>
          <p:nvPr/>
        </p:nvSpPr>
        <p:spPr>
          <a:xfrm>
            <a:off x="5381073" y="5310799"/>
            <a:ext cx="2721352" cy="91532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dirty="0">
                <a:solidFill>
                  <a:schemeClr val="accent5"/>
                </a:solidFill>
                <a:latin typeface="Arial"/>
                <a:cs typeface="Arial"/>
              </a:rPr>
              <a:t>NIET AKKOORD</a:t>
            </a:r>
          </a:p>
        </p:txBody>
      </p:sp>
      <p:sp>
        <p:nvSpPr>
          <p:cNvPr id="10" name="TextBox 6">
            <a:extLst>
              <a:ext uri="{FF2B5EF4-FFF2-40B4-BE49-F238E27FC236}">
                <a16:creationId xmlns:a16="http://schemas.microsoft.com/office/drawing/2014/main" id="{F3DE8537-389A-54C2-FF61-7E537D520CC5}"/>
              </a:ext>
            </a:extLst>
          </p:cNvPr>
          <p:cNvSpPr txBox="1"/>
          <p:nvPr/>
        </p:nvSpPr>
        <p:spPr>
          <a:xfrm>
            <a:off x="2263834" y="812413"/>
            <a:ext cx="5090300" cy="1477328"/>
          </a:xfrm>
          <a:prstGeom prst="rect">
            <a:avLst/>
          </a:prstGeom>
          <a:noFill/>
        </p:spPr>
        <p:txBody>
          <a:bodyPr wrap="square" rtlCol="0">
            <a:spAutoFit/>
          </a:bodyPr>
          <a:lstStyle/>
          <a:p>
            <a:r>
              <a:rPr lang="nl-NL" sz="3000" b="1" dirty="0">
                <a:latin typeface="Arial"/>
                <a:cs typeface="Arial"/>
              </a:rPr>
              <a:t>IK VIND HET OK DAT MIJN KIND MEESTAL ONLINE IS…</a:t>
            </a:r>
            <a:endParaRPr lang="en-US" sz="3000" b="1" dirty="0">
              <a:latin typeface="Arial"/>
              <a:cs typeface="Arial"/>
            </a:endParaRPr>
          </a:p>
        </p:txBody>
      </p:sp>
      <p:sp>
        <p:nvSpPr>
          <p:cNvPr id="11" name="TextBox 7">
            <a:extLst>
              <a:ext uri="{FF2B5EF4-FFF2-40B4-BE49-F238E27FC236}">
                <a16:creationId xmlns:a16="http://schemas.microsoft.com/office/drawing/2014/main" id="{55008A2A-A77F-C0F4-C4A0-839E41227373}"/>
              </a:ext>
            </a:extLst>
          </p:cNvPr>
          <p:cNvSpPr txBox="1"/>
          <p:nvPr/>
        </p:nvSpPr>
        <p:spPr>
          <a:xfrm>
            <a:off x="2263834" y="2673287"/>
            <a:ext cx="5073325" cy="1477328"/>
          </a:xfrm>
          <a:prstGeom prst="rect">
            <a:avLst/>
          </a:prstGeom>
          <a:noFill/>
        </p:spPr>
        <p:txBody>
          <a:bodyPr wrap="square" rtlCol="0">
            <a:spAutoFit/>
          </a:bodyPr>
          <a:lstStyle/>
          <a:p>
            <a:r>
              <a:rPr lang="nl-NL" sz="3000" b="1" dirty="0">
                <a:cs typeface="Arial"/>
              </a:rPr>
              <a:t>… want ik ben zelf ook constant online en ken goed mijn grenzen. </a:t>
            </a:r>
            <a:endParaRPr lang="en-US" sz="3000" b="1" dirty="0">
              <a:latin typeface="Arial"/>
              <a:cs typeface="Arial"/>
            </a:endParaRPr>
          </a:p>
        </p:txBody>
      </p:sp>
      <p:sp>
        <p:nvSpPr>
          <p:cNvPr id="12" name="TextBox 7">
            <a:extLst>
              <a:ext uri="{FF2B5EF4-FFF2-40B4-BE49-F238E27FC236}">
                <a16:creationId xmlns:a16="http://schemas.microsoft.com/office/drawing/2014/main" id="{264F24F5-DEC5-DE2B-3E4E-F8F7B9B214CF}"/>
              </a:ext>
            </a:extLst>
          </p:cNvPr>
          <p:cNvSpPr txBox="1"/>
          <p:nvPr/>
        </p:nvSpPr>
        <p:spPr>
          <a:xfrm>
            <a:off x="9985599" y="670228"/>
            <a:ext cx="1777360" cy="646331"/>
          </a:xfrm>
          <a:prstGeom prst="rect">
            <a:avLst/>
          </a:prstGeom>
          <a:noFill/>
        </p:spPr>
        <p:txBody>
          <a:bodyPr wrap="square" rtlCol="0">
            <a:spAutoFit/>
          </a:bodyPr>
          <a:lstStyle/>
          <a:p>
            <a:pPr>
              <a:lnSpc>
                <a:spcPct val="80000"/>
              </a:lnSpc>
            </a:pPr>
            <a:r>
              <a:rPr lang="en-US" sz="1500" b="1" dirty="0">
                <a:solidFill>
                  <a:schemeClr val="accent5"/>
                </a:solidFill>
                <a:latin typeface="Arial"/>
                <a:cs typeface="Arial"/>
              </a:rPr>
              <a:t>3. </a:t>
            </a:r>
          </a:p>
          <a:p>
            <a:pPr>
              <a:lnSpc>
                <a:spcPct val="80000"/>
              </a:lnSpc>
            </a:pPr>
            <a:r>
              <a:rPr lang="en-US" sz="1500" b="1" dirty="0">
                <a:solidFill>
                  <a:srgbClr val="8DBC45"/>
                </a:solidFill>
                <a:latin typeface="Arial"/>
                <a:cs typeface="Arial"/>
              </a:rPr>
              <a:t>VOORBEELD</a:t>
            </a:r>
          </a:p>
          <a:p>
            <a:pPr>
              <a:lnSpc>
                <a:spcPct val="80000"/>
              </a:lnSpc>
            </a:pPr>
            <a:r>
              <a:rPr lang="en-US" sz="1500" b="1" dirty="0">
                <a:solidFill>
                  <a:schemeClr val="accent5"/>
                </a:solidFill>
                <a:latin typeface="Arial"/>
                <a:cs typeface="Arial"/>
              </a:rPr>
              <a:t>GEDRAG</a:t>
            </a:r>
          </a:p>
        </p:txBody>
      </p:sp>
    </p:spTree>
    <p:extLst>
      <p:ext uri="{BB962C8B-B14F-4D97-AF65-F5344CB8AC3E}">
        <p14:creationId xmlns:p14="http://schemas.microsoft.com/office/powerpoint/2010/main" val="252145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39047" y="3683815"/>
            <a:ext cx="9540876" cy="3831415"/>
          </a:xfrm>
        </p:spPr>
        <p:txBody>
          <a:bodyPr/>
          <a:lstStyle/>
          <a:p>
            <a:pPr marL="0" indent="0" algn="ctr">
              <a:lnSpc>
                <a:spcPct val="150000"/>
              </a:lnSpc>
              <a:buNone/>
            </a:pPr>
            <a:r>
              <a:rPr lang="nl-NL" sz="2400" dirty="0"/>
              <a:t>HET GEDRAG VAN JE KIND HEB JE NIET IN DE HAND, </a:t>
            </a:r>
          </a:p>
          <a:p>
            <a:pPr marL="0" indent="0" algn="ctr">
              <a:lnSpc>
                <a:spcPct val="150000"/>
              </a:lnSpc>
              <a:buNone/>
            </a:pPr>
            <a:r>
              <a:rPr lang="nl-NL" sz="2400" dirty="0"/>
              <a:t>WEL JE </a:t>
            </a:r>
            <a:r>
              <a:rPr lang="nl-NL" sz="2400" b="1" dirty="0">
                <a:solidFill>
                  <a:schemeClr val="accent5"/>
                </a:solidFill>
                <a:cs typeface="Arial"/>
              </a:rPr>
              <a:t>EIGEN GEDRAG</a:t>
            </a:r>
            <a:r>
              <a:rPr lang="nl-NL" sz="2400" dirty="0">
                <a:solidFill>
                  <a:schemeClr val="accent5"/>
                </a:solidFill>
                <a:cs typeface="Arial"/>
              </a:rPr>
              <a:t>.</a:t>
            </a:r>
          </a:p>
          <a:p>
            <a:pPr marL="0" indent="0" algn="ctr">
              <a:lnSpc>
                <a:spcPct val="150000"/>
              </a:lnSpc>
              <a:buNone/>
            </a:pPr>
            <a:endParaRPr lang="nl-NL" sz="2400" dirty="0"/>
          </a:p>
        </p:txBody>
      </p:sp>
      <p:pic>
        <p:nvPicPr>
          <p:cNvPr id="7" name="Afbeelding 6"/>
          <p:cNvPicPr>
            <a:picLocks noChangeAspect="1"/>
          </p:cNvPicPr>
          <p:nvPr/>
        </p:nvPicPr>
        <p:blipFill>
          <a:blip r:embed="rId3">
            <a:duotone>
              <a:schemeClr val="accent5">
                <a:shade val="45000"/>
                <a:satMod val="135000"/>
              </a:schemeClr>
              <a:prstClr val="white"/>
            </a:duotone>
          </a:blip>
          <a:stretch>
            <a:fillRect/>
          </a:stretch>
        </p:blipFill>
        <p:spPr>
          <a:xfrm>
            <a:off x="5142722" y="2843089"/>
            <a:ext cx="733527" cy="714475"/>
          </a:xfrm>
          <a:prstGeom prst="rect">
            <a:avLst/>
          </a:prstGeom>
        </p:spPr>
      </p:pic>
      <p:sp>
        <p:nvSpPr>
          <p:cNvPr id="2" name="TextBox 7">
            <a:extLst>
              <a:ext uri="{FF2B5EF4-FFF2-40B4-BE49-F238E27FC236}">
                <a16:creationId xmlns:a16="http://schemas.microsoft.com/office/drawing/2014/main" id="{0667A36C-FE88-3455-E5AF-F310CDB9937E}"/>
              </a:ext>
            </a:extLst>
          </p:cNvPr>
          <p:cNvSpPr txBox="1"/>
          <p:nvPr/>
        </p:nvSpPr>
        <p:spPr>
          <a:xfrm>
            <a:off x="9985599" y="670228"/>
            <a:ext cx="1777360" cy="646331"/>
          </a:xfrm>
          <a:prstGeom prst="rect">
            <a:avLst/>
          </a:prstGeom>
          <a:noFill/>
        </p:spPr>
        <p:txBody>
          <a:bodyPr wrap="square" rtlCol="0">
            <a:spAutoFit/>
          </a:bodyPr>
          <a:lstStyle/>
          <a:p>
            <a:pPr>
              <a:lnSpc>
                <a:spcPct val="80000"/>
              </a:lnSpc>
            </a:pPr>
            <a:r>
              <a:rPr lang="en-US" sz="1500" b="1" dirty="0">
                <a:solidFill>
                  <a:schemeClr val="accent5"/>
                </a:solidFill>
                <a:latin typeface="Arial"/>
                <a:cs typeface="Arial"/>
              </a:rPr>
              <a:t>3. </a:t>
            </a:r>
          </a:p>
          <a:p>
            <a:pPr>
              <a:lnSpc>
                <a:spcPct val="80000"/>
              </a:lnSpc>
            </a:pPr>
            <a:r>
              <a:rPr lang="en-US" sz="1500" b="1" dirty="0">
                <a:solidFill>
                  <a:srgbClr val="8DBC45"/>
                </a:solidFill>
                <a:latin typeface="Arial"/>
                <a:cs typeface="Arial"/>
              </a:rPr>
              <a:t>VOORBEELD</a:t>
            </a:r>
          </a:p>
          <a:p>
            <a:pPr>
              <a:lnSpc>
                <a:spcPct val="80000"/>
              </a:lnSpc>
            </a:pPr>
            <a:r>
              <a:rPr lang="en-US" sz="1500" b="1" dirty="0">
                <a:solidFill>
                  <a:schemeClr val="accent5"/>
                </a:solidFill>
                <a:latin typeface="Arial"/>
                <a:cs typeface="Arial"/>
              </a:rPr>
              <a:t>GEDRAG</a:t>
            </a:r>
          </a:p>
        </p:txBody>
      </p:sp>
    </p:spTree>
    <p:extLst>
      <p:ext uri="{BB962C8B-B14F-4D97-AF65-F5344CB8AC3E}">
        <p14:creationId xmlns:p14="http://schemas.microsoft.com/office/powerpoint/2010/main" val="63689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58543" y="2458387"/>
            <a:ext cx="8311835" cy="36677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WAAROM IS GAMEN LEUK?  </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PRATEN MET JE KIND</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prstClr val="black"/>
                </a:solidFill>
                <a:latin typeface="Arial"/>
                <a:cs typeface="Arial"/>
              </a:rPr>
              <a:t>VOORBEELDGEDRAG</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srgbClr val="FFFFFF"/>
                </a:solidFill>
                <a:latin typeface="Arial"/>
                <a:cs typeface="Arial"/>
              </a:rPr>
              <a:t>GRENZEN STELLEN</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MONITORING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684" t="4986" b="8515"/>
          <a:stretch/>
        </p:blipFill>
        <p:spPr>
          <a:xfrm>
            <a:off x="8970378" y="4639370"/>
            <a:ext cx="2849564" cy="1687012"/>
          </a:xfrm>
          <a:prstGeom prst="rect">
            <a:avLst/>
          </a:prstGeom>
          <a:ln>
            <a:solidFill>
              <a:schemeClr val="bg1"/>
            </a:solidFill>
          </a:ln>
        </p:spPr>
      </p:pic>
    </p:spTree>
    <p:extLst>
      <p:ext uri="{BB962C8B-B14F-4D97-AF65-F5344CB8AC3E}">
        <p14:creationId xmlns:p14="http://schemas.microsoft.com/office/powerpoint/2010/main" val="366369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Gamen: Grenzen stellen (Als kleine kinderen groot worden)">
            <a:hlinkClick r:id="" action="ppaction://media"/>
            <a:extLst>
              <a:ext uri="{FF2B5EF4-FFF2-40B4-BE49-F238E27FC236}">
                <a16:creationId xmlns:a16="http://schemas.microsoft.com/office/drawing/2014/main" id="{89683B0F-414D-388C-2736-AF2DEA064250}"/>
              </a:ext>
            </a:extLst>
          </p:cNvPr>
          <p:cNvPicPr>
            <a:picLocks noRot="1" noChangeAspect="1"/>
          </p:cNvPicPr>
          <p:nvPr>
            <a:videoFile r:link="rId1"/>
          </p:nvPr>
        </p:nvPicPr>
        <p:blipFill>
          <a:blip r:embed="rId4"/>
          <a:stretch>
            <a:fillRect/>
          </a:stretch>
        </p:blipFill>
        <p:spPr>
          <a:xfrm>
            <a:off x="1288129" y="1630615"/>
            <a:ext cx="8345354" cy="4715125"/>
          </a:xfrm>
          <a:prstGeom prst="rect">
            <a:avLst/>
          </a:prstGeom>
        </p:spPr>
      </p:pic>
      <p:sp>
        <p:nvSpPr>
          <p:cNvPr id="10" name="TextBox 5">
            <a:extLst>
              <a:ext uri="{FF2B5EF4-FFF2-40B4-BE49-F238E27FC236}">
                <a16:creationId xmlns:a16="http://schemas.microsoft.com/office/drawing/2014/main" id="{A9408ED3-8DCC-5E9F-8CBF-947BAD9ED800}"/>
              </a:ext>
            </a:extLst>
          </p:cNvPr>
          <p:cNvSpPr txBox="1"/>
          <p:nvPr/>
        </p:nvSpPr>
        <p:spPr>
          <a:xfrm>
            <a:off x="1135223" y="366017"/>
            <a:ext cx="4462387" cy="1189236"/>
          </a:xfrm>
          <a:prstGeom prst="rect">
            <a:avLst/>
          </a:prstGeom>
          <a:noFill/>
        </p:spPr>
        <p:txBody>
          <a:bodyPr wrap="square" rtlCol="0">
            <a:spAutoFit/>
          </a:bodyPr>
          <a:lstStyle/>
          <a:p>
            <a:pPr>
              <a:lnSpc>
                <a:spcPct val="80000"/>
              </a:lnSpc>
            </a:pPr>
            <a:r>
              <a:rPr lang="en-US" sz="4400" dirty="0" err="1">
                <a:solidFill>
                  <a:schemeClr val="accent2"/>
                </a:solidFill>
                <a:cs typeface="Arial"/>
              </a:rPr>
              <a:t>Grenzen</a:t>
            </a:r>
            <a:r>
              <a:rPr lang="en-US" sz="4400" dirty="0">
                <a:solidFill>
                  <a:schemeClr val="accent2"/>
                </a:solidFill>
                <a:cs typeface="Arial"/>
              </a:rPr>
              <a:t> </a:t>
            </a:r>
            <a:r>
              <a:rPr lang="en-US" sz="4400" dirty="0" err="1">
                <a:solidFill>
                  <a:schemeClr val="accent2"/>
                </a:solidFill>
                <a:cs typeface="Arial"/>
              </a:rPr>
              <a:t>stellen</a:t>
            </a:r>
            <a:r>
              <a:rPr lang="en-US" sz="4400" dirty="0">
                <a:solidFill>
                  <a:schemeClr val="accent2"/>
                </a:solidFill>
                <a:cs typeface="Arial"/>
              </a:rPr>
              <a:t> </a:t>
            </a:r>
          </a:p>
          <a:p>
            <a:pPr>
              <a:lnSpc>
                <a:spcPct val="80000"/>
              </a:lnSpc>
            </a:pPr>
            <a:r>
              <a:rPr lang="en-US" sz="4400" dirty="0">
                <a:solidFill>
                  <a:srgbClr val="92184C"/>
                </a:solidFill>
                <a:cs typeface="Arial"/>
              </a:rPr>
              <a:t>Scherm </a:t>
            </a:r>
            <a:r>
              <a:rPr lang="en-US" sz="4400" dirty="0" err="1">
                <a:solidFill>
                  <a:srgbClr val="92184C"/>
                </a:solidFill>
                <a:cs typeface="Arial"/>
              </a:rPr>
              <a:t>uit</a:t>
            </a:r>
            <a:endParaRPr lang="en-US" sz="4400" dirty="0">
              <a:solidFill>
                <a:srgbClr val="92184C"/>
              </a:solidFill>
              <a:cs typeface="Arial"/>
            </a:endParaRPr>
          </a:p>
        </p:txBody>
      </p:sp>
      <p:sp>
        <p:nvSpPr>
          <p:cNvPr id="11" name="TextBox 4">
            <a:extLst>
              <a:ext uri="{FF2B5EF4-FFF2-40B4-BE49-F238E27FC236}">
                <a16:creationId xmlns:a16="http://schemas.microsoft.com/office/drawing/2014/main" id="{B95AF866-A797-C22D-5E85-648A7D71666D}"/>
              </a:ext>
            </a:extLst>
          </p:cNvPr>
          <p:cNvSpPr txBox="1"/>
          <p:nvPr/>
        </p:nvSpPr>
        <p:spPr>
          <a:xfrm>
            <a:off x="10675047" y="337646"/>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Tree>
    <p:extLst>
      <p:ext uri="{BB962C8B-B14F-4D97-AF65-F5344CB8AC3E}">
        <p14:creationId xmlns:p14="http://schemas.microsoft.com/office/powerpoint/2010/main" val="382740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14640" y="424240"/>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2" name="TextBox 11"/>
          <p:cNvSpPr txBox="1"/>
          <p:nvPr/>
        </p:nvSpPr>
        <p:spPr>
          <a:xfrm>
            <a:off x="2070657" y="751253"/>
            <a:ext cx="6389189" cy="2550250"/>
          </a:xfrm>
          <a:prstGeom prst="rect">
            <a:avLst/>
          </a:prstGeom>
          <a:noFill/>
        </p:spPr>
        <p:txBody>
          <a:bodyPr wrap="square" rtlCol="0">
            <a:spAutoFit/>
          </a:bodyPr>
          <a:lstStyle/>
          <a:p>
            <a:pPr>
              <a:lnSpc>
                <a:spcPct val="80000"/>
              </a:lnSpc>
            </a:pPr>
            <a:r>
              <a:rPr lang="en-US" sz="6600" dirty="0">
                <a:solidFill>
                  <a:schemeClr val="accent2"/>
                </a:solidFill>
                <a:cs typeface="Arial"/>
              </a:rPr>
              <a:t>STOP</a:t>
            </a:r>
          </a:p>
          <a:p>
            <a:pPr>
              <a:lnSpc>
                <a:spcPct val="80000"/>
              </a:lnSpc>
            </a:pPr>
            <a:r>
              <a:rPr lang="en-US" sz="6600" dirty="0">
                <a:solidFill>
                  <a:srgbClr val="00909B"/>
                </a:solidFill>
                <a:cs typeface="Arial"/>
              </a:rPr>
              <a:t>LICHTEN</a:t>
            </a:r>
          </a:p>
          <a:p>
            <a:pPr>
              <a:lnSpc>
                <a:spcPct val="80000"/>
              </a:lnSpc>
            </a:pPr>
            <a:r>
              <a:rPr lang="en-US" sz="6600" dirty="0">
                <a:solidFill>
                  <a:schemeClr val="accent6"/>
                </a:solidFill>
                <a:cs typeface="Arial"/>
              </a:rPr>
              <a:t>SPEL</a:t>
            </a:r>
            <a:endParaRPr lang="en-US" sz="6600" dirty="0">
              <a:solidFill>
                <a:schemeClr val="accent6"/>
              </a:solidFill>
            </a:endParaRPr>
          </a:p>
        </p:txBody>
      </p:sp>
      <p:pic>
        <p:nvPicPr>
          <p:cNvPr id="13"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992" y="3974270"/>
            <a:ext cx="1441450" cy="245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6115979" y="3974270"/>
            <a:ext cx="1439862"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2181594" y="4012370"/>
            <a:ext cx="1439863" cy="241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677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36150" y="424240"/>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70657" y="751253"/>
            <a:ext cx="5090300" cy="2169825"/>
          </a:xfrm>
          <a:prstGeom prst="rect">
            <a:avLst/>
          </a:prstGeom>
          <a:noFill/>
        </p:spPr>
        <p:txBody>
          <a:bodyPr wrap="square" rtlCol="0">
            <a:spAutoFit/>
          </a:bodyPr>
          <a:lstStyle/>
          <a:p>
            <a:pPr>
              <a:lnSpc>
                <a:spcPct val="90000"/>
              </a:lnSpc>
            </a:pPr>
            <a:r>
              <a:rPr lang="en-US" sz="4000" b="1" cap="all" dirty="0">
                <a:latin typeface="+mj-lt"/>
                <a:ea typeface="+mj-ea"/>
                <a:cs typeface="+mj-cs"/>
              </a:rPr>
              <a:t>STOP</a:t>
            </a:r>
          </a:p>
          <a:p>
            <a:pPr>
              <a:lnSpc>
                <a:spcPct val="90000"/>
              </a:lnSpc>
            </a:pPr>
            <a:r>
              <a:rPr lang="en-US" sz="4000" b="1" cap="all" dirty="0">
                <a:latin typeface="+mj-lt"/>
                <a:ea typeface="+mj-ea"/>
                <a:cs typeface="+mj-cs"/>
              </a:rPr>
              <a:t>LICHTEN</a:t>
            </a:r>
          </a:p>
          <a:p>
            <a:pPr>
              <a:lnSpc>
                <a:spcPct val="90000"/>
              </a:lnSpc>
            </a:pPr>
            <a:r>
              <a:rPr lang="en-US" sz="4000" b="1" cap="all" dirty="0">
                <a:latin typeface="+mj-lt"/>
                <a:ea typeface="+mj-ea"/>
                <a:cs typeface="+mj-cs"/>
              </a:rPr>
              <a:t>SPEL</a:t>
            </a:r>
          </a:p>
          <a:p>
            <a:pPr>
              <a:lnSpc>
                <a:spcPct val="90000"/>
              </a:lnSpc>
            </a:pPr>
            <a:endParaRPr lang="en-US" sz="3000" dirty="0">
              <a:solidFill>
                <a:schemeClr val="accent1"/>
              </a:solidFill>
            </a:endParaRPr>
          </a:p>
        </p:txBody>
      </p:sp>
      <p:sp>
        <p:nvSpPr>
          <p:cNvPr id="16" name="Content Placeholder 2"/>
          <p:cNvSpPr txBox="1">
            <a:spLocks/>
          </p:cNvSpPr>
          <p:nvPr/>
        </p:nvSpPr>
        <p:spPr>
          <a:xfrm>
            <a:off x="2070656" y="2837488"/>
            <a:ext cx="5860923" cy="39120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err="1">
                <a:solidFill>
                  <a:schemeClr val="accent5"/>
                </a:solidFill>
              </a:rPr>
              <a:t>Een</a:t>
            </a:r>
            <a:r>
              <a:rPr lang="en-US" sz="2000" b="1" dirty="0">
                <a:solidFill>
                  <a:schemeClr val="accent5"/>
                </a:solidFill>
              </a:rPr>
              <a:t> rood </a:t>
            </a:r>
            <a:r>
              <a:rPr lang="en-US" sz="2000" b="1" dirty="0" err="1">
                <a:solidFill>
                  <a:schemeClr val="accent5"/>
                </a:solidFill>
              </a:rPr>
              <a:t>thema</a:t>
            </a:r>
            <a:r>
              <a:rPr lang="en-US" sz="2000" b="1" dirty="0">
                <a:solidFill>
                  <a:schemeClr val="accent5"/>
                </a:solidFill>
              </a:rPr>
              <a:t>:</a:t>
            </a:r>
          </a:p>
          <a:p>
            <a:pPr algn="l"/>
            <a:r>
              <a:rPr lang="en-US" sz="2000" dirty="0">
                <a:solidFill>
                  <a:schemeClr val="tx1"/>
                </a:solidFill>
              </a:rPr>
              <a:t> </a:t>
            </a:r>
            <a:r>
              <a:rPr lang="en-US" sz="2000" dirty="0" err="1">
                <a:solidFill>
                  <a:schemeClr val="tx1"/>
                </a:solidFill>
              </a:rPr>
              <a:t>er</a:t>
            </a:r>
            <a:r>
              <a:rPr lang="en-US" sz="2000" dirty="0">
                <a:solidFill>
                  <a:schemeClr val="tx1"/>
                </a:solidFill>
              </a:rPr>
              <a:t> </a:t>
            </a:r>
            <a:r>
              <a:rPr lang="en-US" sz="2000" dirty="0" err="1">
                <a:solidFill>
                  <a:schemeClr val="tx1"/>
                </a:solidFill>
              </a:rPr>
              <a:t>bestaan</a:t>
            </a:r>
            <a:r>
              <a:rPr lang="en-US" sz="2000" dirty="0">
                <a:solidFill>
                  <a:schemeClr val="tx1"/>
                </a:solidFill>
              </a:rPr>
              <a:t> regels over.</a:t>
            </a:r>
          </a:p>
          <a:p>
            <a:pPr algn="l"/>
            <a:endParaRPr lang="en-US" sz="2000" dirty="0">
              <a:solidFill>
                <a:schemeClr val="tx1"/>
              </a:solidFill>
            </a:endParaRPr>
          </a:p>
          <a:p>
            <a:pPr algn="l"/>
            <a:r>
              <a:rPr lang="en-US" sz="2000" b="1" dirty="0" err="1">
                <a:solidFill>
                  <a:schemeClr val="accent4"/>
                </a:solidFill>
              </a:rPr>
              <a:t>Een</a:t>
            </a:r>
            <a:r>
              <a:rPr lang="en-US" sz="2000" b="1" dirty="0">
                <a:solidFill>
                  <a:schemeClr val="accent4"/>
                </a:solidFill>
              </a:rPr>
              <a:t> </a:t>
            </a:r>
            <a:r>
              <a:rPr lang="en-US" sz="2000" b="1" dirty="0" err="1">
                <a:solidFill>
                  <a:schemeClr val="accent4"/>
                </a:solidFill>
              </a:rPr>
              <a:t>oranje</a:t>
            </a:r>
            <a:r>
              <a:rPr lang="en-US" sz="2000" b="1" dirty="0">
                <a:solidFill>
                  <a:schemeClr val="accent4"/>
                </a:solidFill>
              </a:rPr>
              <a:t> </a:t>
            </a:r>
            <a:r>
              <a:rPr lang="en-US" sz="2000" b="1" dirty="0" err="1">
                <a:solidFill>
                  <a:schemeClr val="accent4"/>
                </a:solidFill>
              </a:rPr>
              <a:t>thema</a:t>
            </a:r>
            <a:r>
              <a:rPr lang="en-US" sz="2000" b="1" dirty="0">
                <a:solidFill>
                  <a:schemeClr val="accent4"/>
                </a:solidFill>
              </a:rPr>
              <a:t>: </a:t>
            </a:r>
          </a:p>
          <a:p>
            <a:pPr algn="l"/>
            <a:r>
              <a:rPr lang="en-US" sz="2000" dirty="0" err="1">
                <a:solidFill>
                  <a:schemeClr val="tx1"/>
                </a:solidFill>
              </a:rPr>
              <a:t>er</a:t>
            </a:r>
            <a:r>
              <a:rPr lang="en-US" sz="2000" dirty="0">
                <a:solidFill>
                  <a:schemeClr val="tx1"/>
                </a:solidFill>
              </a:rPr>
              <a:t> </a:t>
            </a:r>
            <a:r>
              <a:rPr lang="en-US" sz="2000" dirty="0" err="1">
                <a:solidFill>
                  <a:schemeClr val="tx1"/>
                </a:solidFill>
              </a:rPr>
              <a:t>worden</a:t>
            </a:r>
            <a:r>
              <a:rPr lang="en-US" sz="2000" dirty="0">
                <a:solidFill>
                  <a:schemeClr val="tx1"/>
                </a:solidFill>
              </a:rPr>
              <a:t> </a:t>
            </a:r>
            <a:r>
              <a:rPr lang="en-US" sz="2000" dirty="0" err="1">
                <a:solidFill>
                  <a:schemeClr val="tx1"/>
                </a:solidFill>
              </a:rPr>
              <a:t>afspraken</a:t>
            </a:r>
            <a:r>
              <a:rPr lang="en-US" sz="2000" dirty="0">
                <a:solidFill>
                  <a:schemeClr val="tx1"/>
                </a:solidFill>
              </a:rPr>
              <a:t> over </a:t>
            </a:r>
            <a:r>
              <a:rPr lang="en-US" sz="2000" dirty="0" err="1">
                <a:solidFill>
                  <a:schemeClr val="tx1"/>
                </a:solidFill>
              </a:rPr>
              <a:t>gemaakt</a:t>
            </a:r>
            <a:r>
              <a:rPr lang="en-US" sz="2000" dirty="0">
                <a:solidFill>
                  <a:schemeClr val="tx1"/>
                </a:solidFill>
              </a:rPr>
              <a:t>.</a:t>
            </a:r>
          </a:p>
          <a:p>
            <a:pPr algn="l"/>
            <a:endParaRPr lang="en-US" sz="2000" dirty="0">
              <a:solidFill>
                <a:schemeClr val="tx1"/>
              </a:solidFill>
            </a:endParaRPr>
          </a:p>
          <a:p>
            <a:pPr algn="l"/>
            <a:r>
              <a:rPr lang="en-US" sz="2000" b="1" dirty="0" err="1">
                <a:solidFill>
                  <a:schemeClr val="accent3"/>
                </a:solidFill>
              </a:rPr>
              <a:t>Een</a:t>
            </a:r>
            <a:r>
              <a:rPr lang="en-US" sz="2000" b="1" dirty="0">
                <a:solidFill>
                  <a:schemeClr val="accent3"/>
                </a:solidFill>
              </a:rPr>
              <a:t> </a:t>
            </a:r>
            <a:r>
              <a:rPr lang="en-US" sz="2000" b="1" dirty="0" err="1">
                <a:solidFill>
                  <a:schemeClr val="accent3"/>
                </a:solidFill>
              </a:rPr>
              <a:t>groen</a:t>
            </a:r>
            <a:r>
              <a:rPr lang="en-US" sz="2000" b="1" dirty="0">
                <a:solidFill>
                  <a:schemeClr val="accent3"/>
                </a:solidFill>
              </a:rPr>
              <a:t> </a:t>
            </a:r>
            <a:r>
              <a:rPr lang="en-US" sz="2000" b="1" dirty="0" err="1">
                <a:solidFill>
                  <a:schemeClr val="accent3"/>
                </a:solidFill>
              </a:rPr>
              <a:t>thema</a:t>
            </a:r>
            <a:r>
              <a:rPr lang="en-US" sz="2000" b="1" dirty="0">
                <a:solidFill>
                  <a:schemeClr val="accent3"/>
                </a:solidFill>
              </a:rPr>
              <a:t>:  </a:t>
            </a:r>
          </a:p>
          <a:p>
            <a:pPr algn="l"/>
            <a:r>
              <a:rPr lang="en-US" sz="2000" dirty="0" err="1">
                <a:solidFill>
                  <a:schemeClr val="tx1"/>
                </a:solidFill>
              </a:rPr>
              <a:t>er</a:t>
            </a:r>
            <a:r>
              <a:rPr lang="en-US" sz="2000" dirty="0">
                <a:solidFill>
                  <a:schemeClr val="tx1"/>
                </a:solidFill>
              </a:rPr>
              <a:t> </a:t>
            </a:r>
            <a:r>
              <a:rPr lang="en-US" sz="2000" dirty="0" err="1">
                <a:solidFill>
                  <a:schemeClr val="tx1"/>
                </a:solidFill>
              </a:rPr>
              <a:t>zijn</a:t>
            </a:r>
            <a:r>
              <a:rPr lang="en-US" sz="2000" dirty="0">
                <a:solidFill>
                  <a:schemeClr val="tx1"/>
                </a:solidFill>
              </a:rPr>
              <a:t> </a:t>
            </a:r>
            <a:r>
              <a:rPr lang="en-US" sz="2000" dirty="0" err="1">
                <a:solidFill>
                  <a:schemeClr val="tx1"/>
                </a:solidFill>
              </a:rPr>
              <a:t>geen</a:t>
            </a:r>
            <a:r>
              <a:rPr lang="en-US" sz="2000" dirty="0">
                <a:solidFill>
                  <a:schemeClr val="tx1"/>
                </a:solidFill>
              </a:rPr>
              <a:t> regels of </a:t>
            </a:r>
            <a:r>
              <a:rPr lang="en-US" sz="2000" dirty="0" err="1">
                <a:solidFill>
                  <a:schemeClr val="tx1"/>
                </a:solidFill>
              </a:rPr>
              <a:t>afspraken</a:t>
            </a:r>
            <a:r>
              <a:rPr lang="en-US" sz="2000" dirty="0">
                <a:solidFill>
                  <a:schemeClr val="tx1"/>
                </a:solidFill>
              </a:rPr>
              <a:t>, het kind </a:t>
            </a:r>
            <a:r>
              <a:rPr lang="en-US" sz="2000" dirty="0" err="1">
                <a:solidFill>
                  <a:schemeClr val="tx1"/>
                </a:solidFill>
              </a:rPr>
              <a:t>beslist</a:t>
            </a:r>
            <a:r>
              <a:rPr lang="en-US" sz="2000" dirty="0">
                <a:solidFill>
                  <a:schemeClr val="tx1"/>
                </a:solidFill>
              </a:rPr>
              <a:t> </a:t>
            </a:r>
            <a:r>
              <a:rPr lang="en-US" sz="2000" dirty="0" err="1">
                <a:solidFill>
                  <a:schemeClr val="tx1"/>
                </a:solidFill>
              </a:rPr>
              <a:t>zelf</a:t>
            </a:r>
            <a:endParaRPr lang="en-US" sz="2000" dirty="0">
              <a:solidFill>
                <a:schemeClr val="tx1"/>
              </a:solidFill>
            </a:endParaRPr>
          </a:p>
          <a:p>
            <a:pPr marL="342900" indent="-342900" algn="l">
              <a:buFont typeface="Arial"/>
              <a:buChar char="•"/>
            </a:pPr>
            <a:endParaRPr lang="en-US" sz="2000" dirty="0">
              <a:solidFill>
                <a:schemeClr val="tx1"/>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0958" y="2356787"/>
            <a:ext cx="2733445" cy="1831990"/>
          </a:xfrm>
          <a:prstGeom prst="rect">
            <a:avLst/>
          </a:prstGeom>
        </p:spPr>
      </p:pic>
    </p:spTree>
    <p:extLst>
      <p:ext uri="{BB962C8B-B14F-4D97-AF65-F5344CB8AC3E}">
        <p14:creationId xmlns:p14="http://schemas.microsoft.com/office/powerpoint/2010/main" val="266521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14640" y="424239"/>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70657" y="403480"/>
            <a:ext cx="5090300" cy="1615827"/>
          </a:xfrm>
          <a:prstGeom prst="rect">
            <a:avLst/>
          </a:prstGeom>
          <a:noFill/>
        </p:spPr>
        <p:txBody>
          <a:bodyPr wrap="square" rtlCol="0">
            <a:spAutoFit/>
          </a:bodyPr>
          <a:lstStyle/>
          <a:p>
            <a:pPr>
              <a:lnSpc>
                <a:spcPct val="90000"/>
              </a:lnSpc>
            </a:pPr>
            <a:r>
              <a:rPr lang="en-US" sz="4000" b="1" cap="all" dirty="0">
                <a:latin typeface="+mj-lt"/>
                <a:ea typeface="+mj-ea"/>
                <a:cs typeface="+mj-cs"/>
              </a:rPr>
              <a:t>STOPLICHTENSPEL VOORBEELD</a:t>
            </a:r>
          </a:p>
          <a:p>
            <a:pPr>
              <a:lnSpc>
                <a:spcPct val="90000"/>
              </a:lnSpc>
            </a:pPr>
            <a:endParaRPr lang="en-US" sz="3000" dirty="0">
              <a:solidFill>
                <a:schemeClr val="accent1"/>
              </a:solidFill>
            </a:endParaRPr>
          </a:p>
        </p:txBody>
      </p:sp>
      <p:sp>
        <p:nvSpPr>
          <p:cNvPr id="16" name="Content Placeholder 2"/>
          <p:cNvSpPr txBox="1">
            <a:spLocks/>
          </p:cNvSpPr>
          <p:nvPr/>
        </p:nvSpPr>
        <p:spPr>
          <a:xfrm>
            <a:off x="2070657" y="1692382"/>
            <a:ext cx="9851267" cy="16527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nl-NL" sz="2000" dirty="0">
                <a:solidFill>
                  <a:schemeClr val="tx1"/>
                </a:solidFill>
              </a:rPr>
              <a:t>Mieke is 14 jaar en speelt graag </a:t>
            </a:r>
            <a:r>
              <a:rPr lang="nl-NL" sz="2000" dirty="0" err="1">
                <a:solidFill>
                  <a:schemeClr val="tx1"/>
                </a:solidFill>
              </a:rPr>
              <a:t>Fortnite</a:t>
            </a:r>
            <a:r>
              <a:rPr lang="nl-NL" sz="2000" dirty="0">
                <a:solidFill>
                  <a:schemeClr val="tx1"/>
                </a:solidFill>
              </a:rPr>
              <a:t>. Ze mag van haar ouders kiezen welke games ze speelt, zolang ze passen binnen wat voor haar leeftijd aangeraden is volgens PEGI. Haar ouders willen niet dat ze op haar eigen kamer speelt. Omdat ze graag een oogje in het zeil houden, staat de console in de woonkamer. Wat ze uitgeeft in het spel bekostigt ze met haar eigen wekelijks zakgeld. </a:t>
            </a:r>
            <a:endParaRPr lang="en-US" sz="2000" dirty="0">
              <a:solidFill>
                <a:schemeClr val="tx1"/>
              </a:solidFill>
            </a:endParaRPr>
          </a:p>
        </p:txBody>
      </p:sp>
      <p:pic>
        <p:nvPicPr>
          <p:cNvPr id="6"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107" y="4712220"/>
            <a:ext cx="981611" cy="1671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6444200" y="4720828"/>
            <a:ext cx="980530" cy="168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2181594" y="4736646"/>
            <a:ext cx="980530" cy="1642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181595" y="3968733"/>
            <a:ext cx="1334909" cy="535531"/>
          </a:xfrm>
          <a:prstGeom prst="rect">
            <a:avLst/>
          </a:prstGeom>
          <a:noFill/>
        </p:spPr>
        <p:txBody>
          <a:bodyPr wrap="square" rtlCol="0">
            <a:spAutoFit/>
          </a:bodyPr>
          <a:lstStyle/>
          <a:p>
            <a:pPr>
              <a:lnSpc>
                <a:spcPct val="80000"/>
              </a:lnSpc>
            </a:pPr>
            <a:r>
              <a:rPr lang="en-US" b="1" dirty="0" err="1"/>
              <a:t>Plaats</a:t>
            </a:r>
            <a:r>
              <a:rPr lang="en-US" b="1" dirty="0"/>
              <a:t> </a:t>
            </a:r>
            <a:r>
              <a:rPr lang="en-US" b="1" dirty="0">
                <a:solidFill>
                  <a:schemeClr val="accent5"/>
                </a:solidFill>
                <a:latin typeface="Arial"/>
                <a:cs typeface="Arial"/>
              </a:rPr>
              <a:t>Regel</a:t>
            </a:r>
          </a:p>
        </p:txBody>
      </p:sp>
      <p:sp>
        <p:nvSpPr>
          <p:cNvPr id="10" name="TextBox 9"/>
          <p:cNvSpPr txBox="1"/>
          <p:nvPr/>
        </p:nvSpPr>
        <p:spPr>
          <a:xfrm>
            <a:off x="4272316" y="3743895"/>
            <a:ext cx="1334909" cy="757130"/>
          </a:xfrm>
          <a:prstGeom prst="rect">
            <a:avLst/>
          </a:prstGeom>
          <a:noFill/>
        </p:spPr>
        <p:txBody>
          <a:bodyPr wrap="square" rtlCol="0">
            <a:spAutoFit/>
          </a:bodyPr>
          <a:lstStyle/>
          <a:p>
            <a:pPr>
              <a:lnSpc>
                <a:spcPct val="80000"/>
              </a:lnSpc>
            </a:pPr>
            <a:r>
              <a:rPr lang="en-US" b="1" dirty="0" err="1"/>
              <a:t>Welke</a:t>
            </a:r>
            <a:r>
              <a:rPr lang="en-US" b="1" dirty="0"/>
              <a:t> games</a:t>
            </a:r>
          </a:p>
          <a:p>
            <a:pPr>
              <a:lnSpc>
                <a:spcPct val="80000"/>
              </a:lnSpc>
            </a:pPr>
            <a:r>
              <a:rPr lang="en-US" b="1" dirty="0" err="1">
                <a:solidFill>
                  <a:schemeClr val="accent4"/>
                </a:solidFill>
                <a:latin typeface="Arial"/>
                <a:cs typeface="Arial"/>
              </a:rPr>
              <a:t>Afspraak</a:t>
            </a:r>
            <a:endParaRPr lang="en-US" b="1" dirty="0">
              <a:solidFill>
                <a:schemeClr val="accent4"/>
              </a:solidFill>
              <a:latin typeface="Arial"/>
              <a:cs typeface="Arial"/>
            </a:endParaRPr>
          </a:p>
        </p:txBody>
      </p:sp>
      <p:sp>
        <p:nvSpPr>
          <p:cNvPr id="12" name="TextBox 11"/>
          <p:cNvSpPr txBox="1"/>
          <p:nvPr/>
        </p:nvSpPr>
        <p:spPr>
          <a:xfrm>
            <a:off x="6374407" y="3381066"/>
            <a:ext cx="1334909" cy="1126462"/>
          </a:xfrm>
          <a:prstGeom prst="rect">
            <a:avLst/>
          </a:prstGeom>
          <a:noFill/>
        </p:spPr>
        <p:txBody>
          <a:bodyPr wrap="square" rtlCol="0">
            <a:spAutoFit/>
          </a:bodyPr>
          <a:lstStyle/>
          <a:p>
            <a:pPr>
              <a:lnSpc>
                <a:spcPct val="80000"/>
              </a:lnSpc>
            </a:pPr>
            <a:r>
              <a:rPr lang="en-US" b="1" dirty="0"/>
              <a:t>In-game-</a:t>
            </a:r>
            <a:r>
              <a:rPr lang="en-US" b="1" dirty="0" err="1"/>
              <a:t>aankopen</a:t>
            </a:r>
            <a:endParaRPr lang="en-US" b="1" dirty="0"/>
          </a:p>
          <a:p>
            <a:pPr>
              <a:lnSpc>
                <a:spcPct val="80000"/>
              </a:lnSpc>
            </a:pPr>
            <a:r>
              <a:rPr lang="en-US" sz="1600" b="1" dirty="0">
                <a:solidFill>
                  <a:schemeClr val="accent3"/>
                </a:solidFill>
                <a:latin typeface="Arial"/>
                <a:cs typeface="Arial"/>
              </a:rPr>
              <a:t>Eigen </a:t>
            </a:r>
            <a:r>
              <a:rPr lang="en-US" sz="1600" b="1" dirty="0" err="1">
                <a:solidFill>
                  <a:schemeClr val="accent3"/>
                </a:solidFill>
                <a:latin typeface="Arial"/>
                <a:cs typeface="Arial"/>
              </a:rPr>
              <a:t>beslissings</a:t>
            </a:r>
            <a:endParaRPr lang="en-US" sz="1600" b="1" dirty="0">
              <a:solidFill>
                <a:schemeClr val="accent3"/>
              </a:solidFill>
              <a:latin typeface="Arial"/>
              <a:cs typeface="Arial"/>
            </a:endParaRPr>
          </a:p>
          <a:p>
            <a:pPr>
              <a:lnSpc>
                <a:spcPct val="80000"/>
              </a:lnSpc>
            </a:pPr>
            <a:r>
              <a:rPr lang="en-US" sz="1600" b="1" dirty="0" err="1">
                <a:solidFill>
                  <a:schemeClr val="accent3"/>
                </a:solidFill>
                <a:latin typeface="Arial"/>
                <a:cs typeface="Arial"/>
              </a:rPr>
              <a:t>domein</a:t>
            </a:r>
            <a:endParaRPr lang="en-US" sz="1600" b="1" dirty="0">
              <a:solidFill>
                <a:schemeClr val="accent3"/>
              </a:solidFill>
              <a:latin typeface="Arial"/>
              <a:cs typeface="Arial"/>
            </a:endParaRPr>
          </a:p>
        </p:txBody>
      </p:sp>
    </p:spTree>
    <p:extLst>
      <p:ext uri="{BB962C8B-B14F-4D97-AF65-F5344CB8AC3E}">
        <p14:creationId xmlns:p14="http://schemas.microsoft.com/office/powerpoint/2010/main" val="295906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1F98C-9642-ED93-50BA-C06C08BEEA8C}"/>
              </a:ext>
            </a:extLst>
          </p:cNvPr>
          <p:cNvSpPr>
            <a:spLocks noGrp="1"/>
          </p:cNvSpPr>
          <p:nvPr>
            <p:ph type="title"/>
          </p:nvPr>
        </p:nvSpPr>
        <p:spPr>
          <a:xfrm>
            <a:off x="609600" y="274638"/>
            <a:ext cx="10972800" cy="1426840"/>
          </a:xfrm>
        </p:spPr>
        <p:txBody>
          <a:bodyPr/>
          <a:lstStyle/>
          <a:p>
            <a:r>
              <a:rPr lang="nl-NL" dirty="0">
                <a:solidFill>
                  <a:schemeClr val="accent3"/>
                </a:solidFill>
                <a:cs typeface="Arial"/>
              </a:rPr>
              <a:t>Hoe hou je het gamen</a:t>
            </a:r>
            <a:br>
              <a:rPr lang="nl-NL" dirty="0">
                <a:solidFill>
                  <a:schemeClr val="accent3"/>
                </a:solidFill>
                <a:cs typeface="Arial"/>
              </a:rPr>
            </a:br>
            <a:r>
              <a:rPr lang="nl-NL" dirty="0"/>
              <a:t>van je kind gezond</a:t>
            </a:r>
            <a:endParaRPr lang="nl-BE" dirty="0"/>
          </a:p>
        </p:txBody>
      </p:sp>
      <p:pic>
        <p:nvPicPr>
          <p:cNvPr id="6" name="Onlinemedia 5" title="Hoe hou je het gamen van je kind gezond?">
            <a:hlinkClick r:id="" action="ppaction://media"/>
            <a:extLst>
              <a:ext uri="{FF2B5EF4-FFF2-40B4-BE49-F238E27FC236}">
                <a16:creationId xmlns:a16="http://schemas.microsoft.com/office/drawing/2014/main" id="{F4F757D9-AAA5-C68C-991D-B6049088111E}"/>
              </a:ext>
            </a:extLst>
          </p:cNvPr>
          <p:cNvPicPr>
            <a:picLocks noGrp="1" noRot="1" noChangeAspect="1"/>
          </p:cNvPicPr>
          <p:nvPr>
            <p:ph idx="1"/>
            <a:videoFile r:link="rId1"/>
          </p:nvPr>
        </p:nvPicPr>
        <p:blipFill>
          <a:blip r:embed="rId4"/>
          <a:stretch>
            <a:fillRect/>
          </a:stretch>
        </p:blipFill>
        <p:spPr>
          <a:xfrm>
            <a:off x="2090737" y="1782501"/>
            <a:ext cx="8010525" cy="4525963"/>
          </a:xfrm>
          <a:prstGeom prst="rect">
            <a:avLst/>
          </a:prstGeom>
        </p:spPr>
      </p:pic>
    </p:spTree>
    <p:extLst>
      <p:ext uri="{BB962C8B-B14F-4D97-AF65-F5344CB8AC3E}">
        <p14:creationId xmlns:p14="http://schemas.microsoft.com/office/powerpoint/2010/main" val="174362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14640" y="522841"/>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70657" y="751252"/>
            <a:ext cx="5942278" cy="923330"/>
          </a:xfrm>
          <a:prstGeom prst="rect">
            <a:avLst/>
          </a:prstGeom>
          <a:noFill/>
        </p:spPr>
        <p:txBody>
          <a:bodyPr wrap="square" rtlCol="0">
            <a:spAutoFit/>
          </a:bodyPr>
          <a:lstStyle/>
          <a:p>
            <a:pPr>
              <a:lnSpc>
                <a:spcPct val="90000"/>
              </a:lnSpc>
            </a:pPr>
            <a:r>
              <a:rPr lang="nl-NL" sz="3000" b="1" dirty="0">
                <a:latin typeface="Arial" panose="020B0604020202020204" pitchFamily="34" charset="0"/>
                <a:cs typeface="Arial" panose="020B0604020202020204" pitchFamily="34" charset="0"/>
              </a:rPr>
              <a:t>HOE LANG MAG </a:t>
            </a:r>
          </a:p>
          <a:p>
            <a:pPr>
              <a:lnSpc>
                <a:spcPct val="90000"/>
              </a:lnSpc>
            </a:pPr>
            <a:r>
              <a:rPr lang="nl-NL" sz="3000" b="1" dirty="0">
                <a:latin typeface="Arial" panose="020B0604020202020204" pitchFamily="34" charset="0"/>
                <a:cs typeface="Arial" panose="020B0604020202020204" pitchFamily="34" charset="0"/>
              </a:rPr>
              <a:t>MIJN KIND GAMEN?</a:t>
            </a:r>
            <a:endParaRPr lang="en-US" sz="3000" dirty="0">
              <a:solidFill>
                <a:schemeClr val="accent1"/>
              </a:solidFill>
            </a:endParaRPr>
          </a:p>
        </p:txBody>
      </p:sp>
      <p:pic>
        <p:nvPicPr>
          <p:cNvPr id="17"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992" y="2694805"/>
            <a:ext cx="1441450" cy="245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6115979" y="2694805"/>
            <a:ext cx="1439862"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2181594" y="2732905"/>
            <a:ext cx="1439863" cy="241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70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58358" y="595137"/>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70657" y="751252"/>
            <a:ext cx="5090300" cy="1044325"/>
          </a:xfrm>
          <a:prstGeom prst="rect">
            <a:avLst/>
          </a:prstGeom>
          <a:noFill/>
        </p:spPr>
        <p:txBody>
          <a:bodyPr wrap="square" rtlCol="0">
            <a:spAutoFit/>
          </a:bodyPr>
          <a:lstStyle/>
          <a:p>
            <a:pPr>
              <a:lnSpc>
                <a:spcPct val="107000"/>
              </a:lnSpc>
              <a:spcAft>
                <a:spcPts val="200"/>
              </a:spcAft>
            </a:pPr>
            <a:r>
              <a:rPr lang="nl-BE" sz="3000" b="1" dirty="0">
                <a:latin typeface="Arial" panose="020B0604020202020204" pitchFamily="34" charset="0"/>
                <a:cs typeface="Arial" panose="020B0604020202020204" pitchFamily="34" charset="0"/>
              </a:rPr>
              <a:t>WANNEER MAG MIJN KIND GAMEN? </a:t>
            </a:r>
          </a:p>
        </p:txBody>
      </p:sp>
      <p:pic>
        <p:nvPicPr>
          <p:cNvPr id="17"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992" y="2694805"/>
            <a:ext cx="1441450" cy="245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6115979" y="2694805"/>
            <a:ext cx="1439862"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2181594" y="2732905"/>
            <a:ext cx="1439863" cy="241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14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59300" y="511266"/>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70657" y="751252"/>
            <a:ext cx="5090300" cy="1044325"/>
          </a:xfrm>
          <a:prstGeom prst="rect">
            <a:avLst/>
          </a:prstGeom>
          <a:noFill/>
        </p:spPr>
        <p:txBody>
          <a:bodyPr wrap="square" rtlCol="0">
            <a:spAutoFit/>
          </a:bodyPr>
          <a:lstStyle/>
          <a:p>
            <a:pPr>
              <a:lnSpc>
                <a:spcPct val="107000"/>
              </a:lnSpc>
              <a:spcAft>
                <a:spcPts val="200"/>
              </a:spcAft>
            </a:pPr>
            <a:r>
              <a:rPr lang="nl-BE" sz="3000" b="1" dirty="0">
                <a:latin typeface="Arial" panose="020B0604020202020204" pitchFamily="34" charset="0"/>
                <a:cs typeface="Arial" panose="020B0604020202020204" pitchFamily="34" charset="0"/>
              </a:rPr>
              <a:t>WELKE GAMES MAG MIJN KIND SPELEN? </a:t>
            </a:r>
          </a:p>
        </p:txBody>
      </p:sp>
      <p:pic>
        <p:nvPicPr>
          <p:cNvPr id="17"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992" y="2694805"/>
            <a:ext cx="1441450" cy="245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6115979" y="2694805"/>
            <a:ext cx="1439862"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2181594" y="2732905"/>
            <a:ext cx="1439863" cy="241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539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14640" y="626942"/>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70657" y="658655"/>
            <a:ext cx="5090300" cy="1107932"/>
          </a:xfrm>
          <a:prstGeom prst="rect">
            <a:avLst/>
          </a:prstGeom>
          <a:noFill/>
        </p:spPr>
        <p:txBody>
          <a:bodyPr wrap="square" rtlCol="0">
            <a:spAutoFit/>
          </a:bodyPr>
          <a:lstStyle/>
          <a:p>
            <a:pPr>
              <a:lnSpc>
                <a:spcPct val="107000"/>
              </a:lnSpc>
              <a:spcAft>
                <a:spcPts val="200"/>
              </a:spcAft>
            </a:pPr>
            <a:r>
              <a:rPr lang="nl-BE" sz="3200" b="1" dirty="0">
                <a:latin typeface="Arial" panose="020B0604020202020204" pitchFamily="34" charset="0"/>
                <a:cs typeface="Arial" panose="020B0604020202020204" pitchFamily="34" charset="0"/>
              </a:rPr>
              <a:t>WELKE GAMES MAG MIJN KIND SPELEN? </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307" y="1551007"/>
            <a:ext cx="3550072" cy="3550072"/>
          </a:xfrm>
          <a:prstGeom prst="rect">
            <a:avLst/>
          </a:prstGeom>
        </p:spPr>
      </p:pic>
      <p:pic>
        <p:nvPicPr>
          <p:cNvPr id="6" name="Afbeelding 5">
            <a:extLst>
              <a:ext uri="{FF2B5EF4-FFF2-40B4-BE49-F238E27FC236}">
                <a16:creationId xmlns:a16="http://schemas.microsoft.com/office/drawing/2014/main" id="{3F85FACB-A801-507E-F0C1-668B45A6CE7F}"/>
              </a:ext>
            </a:extLst>
          </p:cNvPr>
          <p:cNvPicPr>
            <a:picLocks noChangeAspect="1"/>
          </p:cNvPicPr>
          <p:nvPr/>
        </p:nvPicPr>
        <p:blipFill>
          <a:blip r:embed="rId3"/>
          <a:stretch>
            <a:fillRect/>
          </a:stretch>
        </p:blipFill>
        <p:spPr>
          <a:xfrm>
            <a:off x="2163244" y="2113780"/>
            <a:ext cx="5944115" cy="2987299"/>
          </a:xfrm>
          <a:prstGeom prst="rect">
            <a:avLst/>
          </a:prstGeom>
        </p:spPr>
      </p:pic>
    </p:spTree>
    <p:extLst>
      <p:ext uri="{BB962C8B-B14F-4D97-AF65-F5344CB8AC3E}">
        <p14:creationId xmlns:p14="http://schemas.microsoft.com/office/powerpoint/2010/main" val="1986879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27807" y="558893"/>
            <a:ext cx="1777360" cy="654025"/>
          </a:xfrm>
          <a:prstGeom prst="rect">
            <a:avLst/>
          </a:prstGeom>
          <a:noFill/>
        </p:spPr>
        <p:txBody>
          <a:bodyPr wrap="square" rtlCol="0">
            <a:spAutoFit/>
          </a:bodyPr>
          <a:lstStyle/>
          <a:p>
            <a:pPr>
              <a:lnSpc>
                <a:spcPct val="80000"/>
              </a:lnSpc>
            </a:pPr>
            <a:r>
              <a:rPr lang="en-US" sz="1500" b="1">
                <a:solidFill>
                  <a:schemeClr val="accent6"/>
                </a:solidFill>
                <a:latin typeface="Arial"/>
                <a:cs typeface="Arial"/>
              </a:rPr>
              <a:t>4. </a:t>
            </a:r>
            <a:endParaRPr lang="en-US" sz="1500" b="1" dirty="0">
              <a:solidFill>
                <a:schemeClr val="accent6"/>
              </a:solidFill>
              <a:latin typeface="Arial"/>
              <a:cs typeface="Arial"/>
            </a:endParaRPr>
          </a:p>
          <a:p>
            <a:pPr>
              <a:lnSpc>
                <a:spcPct val="80000"/>
              </a:lnSpc>
            </a:pPr>
            <a:r>
              <a:rPr lang="en-US" sz="1500" b="1">
                <a:solidFill>
                  <a:schemeClr val="accent2"/>
                </a:solidFill>
                <a:latin typeface="Arial"/>
                <a:cs typeface="Arial"/>
              </a:rPr>
              <a:t>GRENZEN</a:t>
            </a:r>
          </a:p>
          <a:p>
            <a:pPr>
              <a:lnSpc>
                <a:spcPct val="80000"/>
              </a:lnSpc>
            </a:pPr>
            <a:r>
              <a:rPr lang="en-US" sz="1500" b="1">
                <a:solidFill>
                  <a:schemeClr val="accent6"/>
                </a:solidFill>
                <a:latin typeface="Arial"/>
                <a:cs typeface="Arial"/>
              </a:rPr>
              <a:t>STELLEN</a:t>
            </a:r>
            <a:endParaRPr lang="en-US" sz="1500" b="1" dirty="0">
              <a:solidFill>
                <a:schemeClr val="accent6"/>
              </a:solidFill>
              <a:latin typeface="Arial"/>
              <a:cs typeface="Arial"/>
            </a:endParaRPr>
          </a:p>
        </p:txBody>
      </p:sp>
      <p:sp>
        <p:nvSpPr>
          <p:cNvPr id="11" name="TextBox 10"/>
          <p:cNvSpPr txBox="1"/>
          <p:nvPr/>
        </p:nvSpPr>
        <p:spPr>
          <a:xfrm>
            <a:off x="2070657" y="751253"/>
            <a:ext cx="5090300" cy="923330"/>
          </a:xfrm>
          <a:prstGeom prst="rect">
            <a:avLst/>
          </a:prstGeom>
          <a:noFill/>
        </p:spPr>
        <p:txBody>
          <a:bodyPr wrap="square" rtlCol="0">
            <a:spAutoFit/>
          </a:bodyPr>
          <a:lstStyle/>
          <a:p>
            <a:pPr>
              <a:lnSpc>
                <a:spcPct val="90000"/>
              </a:lnSpc>
            </a:pPr>
            <a:r>
              <a:rPr lang="nl-BE" sz="3000" b="1" dirty="0">
                <a:latin typeface="Arial" panose="020B0604020202020204" pitchFamily="34" charset="0"/>
                <a:cs typeface="Arial" panose="020B0604020202020204" pitchFamily="34" charset="0"/>
              </a:rPr>
              <a:t>WAAR MAG MIJN KIND GAMEN? </a:t>
            </a:r>
            <a:endParaRPr lang="en-US" sz="3000" b="1" dirty="0">
              <a:latin typeface="Arial" panose="020B0604020202020204" pitchFamily="34" charset="0"/>
              <a:cs typeface="Arial" panose="020B0604020202020204" pitchFamily="34" charset="0"/>
            </a:endParaRPr>
          </a:p>
        </p:txBody>
      </p:sp>
      <p:pic>
        <p:nvPicPr>
          <p:cNvPr id="17"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992" y="2694805"/>
            <a:ext cx="1441450" cy="245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6115979" y="2694805"/>
            <a:ext cx="1439862"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2181594" y="2732905"/>
            <a:ext cx="1439863" cy="241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899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93083" y="731185"/>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11" name="TextBox 10"/>
          <p:cNvSpPr txBox="1"/>
          <p:nvPr/>
        </p:nvSpPr>
        <p:spPr>
          <a:xfrm>
            <a:off x="2024357" y="2478260"/>
            <a:ext cx="6032846" cy="3776418"/>
          </a:xfrm>
          <a:prstGeom prst="rect">
            <a:avLst/>
          </a:prstGeom>
          <a:noFill/>
        </p:spPr>
        <p:txBody>
          <a:bodyPr wrap="square" rtlCol="0">
            <a:spAutoFit/>
          </a:bodyPr>
          <a:lstStyle/>
          <a:p>
            <a:pPr>
              <a:lnSpc>
                <a:spcPct val="90000"/>
              </a:lnSpc>
            </a:pPr>
            <a:r>
              <a:rPr lang="en-US" sz="3000" b="1" dirty="0">
                <a:solidFill>
                  <a:schemeClr val="accent5"/>
                </a:solidFill>
                <a:latin typeface="Arial"/>
                <a:cs typeface="Arial"/>
              </a:rPr>
              <a:t>ROOD</a:t>
            </a:r>
            <a:r>
              <a:rPr lang="en-US" sz="3000" b="1" dirty="0">
                <a:latin typeface="Arial"/>
                <a:cs typeface="Arial"/>
              </a:rPr>
              <a:t>, </a:t>
            </a:r>
            <a:r>
              <a:rPr lang="en-US" sz="3000" b="1" dirty="0">
                <a:solidFill>
                  <a:schemeClr val="accent3"/>
                </a:solidFill>
                <a:latin typeface="Arial"/>
                <a:cs typeface="Arial"/>
              </a:rPr>
              <a:t>GROEN</a:t>
            </a:r>
            <a:r>
              <a:rPr lang="en-US" sz="3000" b="1" dirty="0">
                <a:latin typeface="Arial"/>
                <a:cs typeface="Arial"/>
              </a:rPr>
              <a:t> EN </a:t>
            </a:r>
            <a:r>
              <a:rPr lang="en-US" sz="3000" b="1" dirty="0">
                <a:solidFill>
                  <a:schemeClr val="accent4"/>
                </a:solidFill>
                <a:latin typeface="Arial"/>
                <a:cs typeface="Arial"/>
              </a:rPr>
              <a:t>ORANJE</a:t>
            </a:r>
            <a:r>
              <a:rPr lang="en-US" sz="3000" b="1" dirty="0">
                <a:latin typeface="Arial"/>
                <a:cs typeface="Arial"/>
              </a:rPr>
              <a:t> ZIJN ALLE DRIE BELANGRIJK</a:t>
            </a:r>
          </a:p>
          <a:p>
            <a:pPr>
              <a:lnSpc>
                <a:spcPct val="90000"/>
              </a:lnSpc>
            </a:pPr>
            <a:r>
              <a:rPr lang="en-US" sz="3000" b="1" dirty="0">
                <a:latin typeface="Arial"/>
                <a:cs typeface="Arial"/>
              </a:rPr>
              <a:t>IN DE OPVOEDING</a:t>
            </a:r>
          </a:p>
          <a:p>
            <a:pPr>
              <a:lnSpc>
                <a:spcPct val="90000"/>
              </a:lnSpc>
            </a:pPr>
            <a:endParaRPr lang="en-US" sz="2000" dirty="0"/>
          </a:p>
          <a:p>
            <a:pPr>
              <a:lnSpc>
                <a:spcPct val="90000"/>
              </a:lnSpc>
            </a:pPr>
            <a:endParaRPr lang="en-US" sz="2000" dirty="0"/>
          </a:p>
          <a:p>
            <a:pPr>
              <a:lnSpc>
                <a:spcPct val="90000"/>
              </a:lnSpc>
            </a:pPr>
            <a:r>
              <a:rPr lang="en-US" sz="2400" dirty="0" err="1"/>
              <a:t>Zorg</a:t>
            </a:r>
            <a:r>
              <a:rPr lang="en-US" sz="2400" dirty="0"/>
              <a:t> </a:t>
            </a:r>
            <a:r>
              <a:rPr lang="en-US" sz="2400" dirty="0" err="1"/>
              <a:t>dat</a:t>
            </a:r>
            <a:r>
              <a:rPr lang="en-US" sz="2400" dirty="0"/>
              <a:t> de </a:t>
            </a:r>
            <a:r>
              <a:rPr lang="en-US" sz="2400" dirty="0" err="1"/>
              <a:t>kleur</a:t>
            </a:r>
            <a:r>
              <a:rPr lang="en-US" sz="2400" dirty="0"/>
              <a:t> </a:t>
            </a:r>
            <a:r>
              <a:rPr lang="en-US" sz="2400" dirty="0" err="1"/>
              <a:t>voor</a:t>
            </a:r>
            <a:r>
              <a:rPr lang="en-US" sz="2400" dirty="0"/>
              <a:t> </a:t>
            </a:r>
            <a:r>
              <a:rPr lang="en-US" sz="2400" dirty="0" err="1"/>
              <a:t>iedereen</a:t>
            </a:r>
            <a:r>
              <a:rPr lang="en-US" sz="2400" dirty="0"/>
              <a:t> in het </a:t>
            </a:r>
            <a:r>
              <a:rPr lang="en-US" sz="2400" dirty="0" err="1"/>
              <a:t>gezin</a:t>
            </a:r>
            <a:r>
              <a:rPr lang="en-US" sz="2400" dirty="0"/>
              <a:t> </a:t>
            </a:r>
            <a:r>
              <a:rPr lang="en-US" sz="2400" b="1" dirty="0" err="1"/>
              <a:t>duidelijk</a:t>
            </a:r>
            <a:r>
              <a:rPr lang="en-US" sz="2400" dirty="0"/>
              <a:t> is</a:t>
            </a:r>
          </a:p>
          <a:p>
            <a:pPr>
              <a:lnSpc>
                <a:spcPct val="90000"/>
              </a:lnSpc>
            </a:pPr>
            <a:endParaRPr lang="en-US" sz="2400" dirty="0"/>
          </a:p>
          <a:p>
            <a:pPr>
              <a:lnSpc>
                <a:spcPct val="90000"/>
              </a:lnSpc>
            </a:pPr>
            <a:r>
              <a:rPr lang="en-US" sz="2400" dirty="0"/>
              <a:t>Zorg </a:t>
            </a:r>
            <a:r>
              <a:rPr lang="en-US" sz="2400" dirty="0" err="1"/>
              <a:t>voor</a:t>
            </a:r>
            <a:r>
              <a:rPr lang="en-US" sz="2400" dirty="0"/>
              <a:t> </a:t>
            </a:r>
            <a:r>
              <a:rPr lang="en-US" sz="2400" dirty="0" err="1"/>
              <a:t>een</a:t>
            </a:r>
            <a:r>
              <a:rPr lang="en-US" sz="2400" dirty="0"/>
              <a:t> </a:t>
            </a:r>
            <a:r>
              <a:rPr lang="en-US" sz="2400" dirty="0" err="1"/>
              <a:t>evenwicht</a:t>
            </a:r>
            <a:r>
              <a:rPr lang="en-US" sz="2400" dirty="0"/>
              <a:t> </a:t>
            </a:r>
            <a:r>
              <a:rPr lang="en-US" sz="2400" dirty="0" err="1"/>
              <a:t>tussen</a:t>
            </a:r>
            <a:r>
              <a:rPr lang="en-US" sz="2400" dirty="0"/>
              <a:t> de </a:t>
            </a:r>
            <a:r>
              <a:rPr lang="en-US" sz="2400" dirty="0" err="1"/>
              <a:t>kleuren</a:t>
            </a:r>
            <a:r>
              <a:rPr lang="en-US" sz="2400" b="1" dirty="0">
                <a:solidFill>
                  <a:schemeClr val="accent3"/>
                </a:solidFill>
              </a:rPr>
              <a:t>.</a:t>
            </a:r>
          </a:p>
          <a:p>
            <a:pPr>
              <a:lnSpc>
                <a:spcPct val="90000"/>
              </a:lnSpc>
            </a:pPr>
            <a:endParaRPr lang="en-US" sz="2000" dirty="0"/>
          </a:p>
          <a:p>
            <a:pPr>
              <a:lnSpc>
                <a:spcPct val="90000"/>
              </a:lnSpc>
            </a:pPr>
            <a:endParaRPr lang="en-US" sz="2000" dirty="0"/>
          </a:p>
        </p:txBody>
      </p:sp>
      <p:pic>
        <p:nvPicPr>
          <p:cNvPr id="17" name="Picture 2" descr="Yellow Traffic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947" y="2834505"/>
            <a:ext cx="490242" cy="834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descr="Green Traffic Light"/>
          <p:cNvPicPr>
            <a:picLocks noChangeAspect="1" noChangeArrowheads="1"/>
          </p:cNvPicPr>
          <p:nvPr/>
        </p:nvPicPr>
        <p:blipFill>
          <a:blip r:embed="rId3">
            <a:extLst>
              <a:ext uri="{28A0092B-C50C-407E-A947-70E740481C1C}">
                <a14:useLocalDpi xmlns:a14="http://schemas.microsoft.com/office/drawing/2010/main" val="0"/>
              </a:ext>
            </a:extLst>
          </a:blip>
          <a:srcRect t="5113" b="1920"/>
          <a:stretch>
            <a:fillRect/>
          </a:stretch>
        </p:blipFill>
        <p:spPr bwMode="auto">
          <a:xfrm>
            <a:off x="10781997" y="2834506"/>
            <a:ext cx="489702" cy="84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Red Traffic Light"/>
          <p:cNvPicPr>
            <a:picLocks noChangeAspect="1" noChangeArrowheads="1"/>
          </p:cNvPicPr>
          <p:nvPr/>
        </p:nvPicPr>
        <p:blipFill>
          <a:blip r:embed="rId4">
            <a:extLst>
              <a:ext uri="{28A0092B-C50C-407E-A947-70E740481C1C}">
                <a14:useLocalDpi xmlns:a14="http://schemas.microsoft.com/office/drawing/2010/main" val="0"/>
              </a:ext>
            </a:extLst>
          </a:blip>
          <a:srcRect l="9091" t="6667" r="9091" b="6606"/>
          <a:stretch>
            <a:fillRect/>
          </a:stretch>
        </p:blipFill>
        <p:spPr bwMode="auto">
          <a:xfrm>
            <a:off x="9480045" y="2840855"/>
            <a:ext cx="489703" cy="82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861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75047" y="337646"/>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
        <p:nvSpPr>
          <p:cNvPr id="9" name="TextBox 8"/>
          <p:cNvSpPr txBox="1"/>
          <p:nvPr/>
        </p:nvSpPr>
        <p:spPr>
          <a:xfrm>
            <a:off x="1040510" y="751252"/>
            <a:ext cx="5090300" cy="1311128"/>
          </a:xfrm>
          <a:prstGeom prst="rect">
            <a:avLst/>
          </a:prstGeom>
          <a:noFill/>
        </p:spPr>
        <p:txBody>
          <a:bodyPr wrap="square" rtlCol="0">
            <a:spAutoFit/>
          </a:bodyPr>
          <a:lstStyle/>
          <a:p>
            <a:pPr>
              <a:lnSpc>
                <a:spcPct val="90000"/>
              </a:lnSpc>
            </a:pPr>
            <a:r>
              <a:rPr lang="en-US" sz="4400" dirty="0">
                <a:solidFill>
                  <a:schemeClr val="accent2"/>
                </a:solidFill>
                <a:cs typeface="Arial"/>
              </a:rPr>
              <a:t>DUIDELIJKE</a:t>
            </a:r>
          </a:p>
          <a:p>
            <a:pPr>
              <a:lnSpc>
                <a:spcPct val="90000"/>
              </a:lnSpc>
            </a:pPr>
            <a:r>
              <a:rPr lang="en-US" sz="4400" dirty="0">
                <a:solidFill>
                  <a:schemeClr val="accent6"/>
                </a:solidFill>
                <a:cs typeface="Arial"/>
              </a:rPr>
              <a:t>GRENZEN</a:t>
            </a:r>
            <a:endParaRPr lang="en-US" sz="4400" dirty="0">
              <a:solidFill>
                <a:schemeClr val="accent6"/>
              </a:solidFill>
            </a:endParaRPr>
          </a:p>
        </p:txBody>
      </p:sp>
      <p:sp>
        <p:nvSpPr>
          <p:cNvPr id="10" name="Content Placeholder 2"/>
          <p:cNvSpPr txBox="1">
            <a:spLocks/>
          </p:cNvSpPr>
          <p:nvPr/>
        </p:nvSpPr>
        <p:spPr>
          <a:xfrm>
            <a:off x="1040510" y="2194681"/>
            <a:ext cx="5860923" cy="39120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nl-BE" sz="2400" dirty="0">
                <a:solidFill>
                  <a:schemeClr val="tx1"/>
                </a:solidFill>
              </a:rPr>
              <a:t>Zo </a:t>
            </a:r>
            <a:r>
              <a:rPr lang="nl-BE" sz="2400" b="1" dirty="0">
                <a:solidFill>
                  <a:schemeClr val="accent6"/>
                </a:solidFill>
                <a:cs typeface="Arial"/>
              </a:rPr>
              <a:t>vroeg</a:t>
            </a:r>
            <a:r>
              <a:rPr lang="nl-BE" sz="2400" dirty="0">
                <a:solidFill>
                  <a:srgbClr val="933498"/>
                </a:solidFill>
              </a:rPr>
              <a:t> </a:t>
            </a:r>
            <a:r>
              <a:rPr lang="nl-BE" sz="2400" dirty="0">
                <a:solidFill>
                  <a:schemeClr val="tx1"/>
                </a:solidFill>
              </a:rPr>
              <a:t>mogelijk </a:t>
            </a:r>
          </a:p>
          <a:p>
            <a:pPr marL="342900" indent="-342900" algn="l">
              <a:buFont typeface="Arial"/>
              <a:buChar char="•"/>
            </a:pPr>
            <a:r>
              <a:rPr lang="nl-BE" sz="2400" dirty="0">
                <a:solidFill>
                  <a:schemeClr val="tx1"/>
                </a:solidFill>
              </a:rPr>
              <a:t>Afspraken / regels over: </a:t>
            </a:r>
          </a:p>
          <a:p>
            <a:pPr marL="800100" lvl="1" indent="-342900" algn="l">
              <a:buFont typeface="Arial"/>
              <a:buChar char="•"/>
            </a:pPr>
            <a:r>
              <a:rPr lang="nl-BE" sz="2400" dirty="0">
                <a:solidFill>
                  <a:schemeClr val="tx1"/>
                </a:solidFill>
              </a:rPr>
              <a:t>De tijd </a:t>
            </a:r>
          </a:p>
          <a:p>
            <a:pPr marL="800100" lvl="1" indent="-342900" algn="l">
              <a:buFont typeface="Arial"/>
              <a:buChar char="•"/>
            </a:pPr>
            <a:r>
              <a:rPr lang="nl-BE" sz="2400" dirty="0">
                <a:solidFill>
                  <a:schemeClr val="tx1"/>
                </a:solidFill>
              </a:rPr>
              <a:t>Het tijdstip </a:t>
            </a:r>
          </a:p>
          <a:p>
            <a:pPr marL="800100" lvl="1" indent="-342900" algn="l">
              <a:buFont typeface="Arial"/>
              <a:buChar char="•"/>
            </a:pPr>
            <a:r>
              <a:rPr lang="nl-BE" sz="2400" dirty="0">
                <a:solidFill>
                  <a:schemeClr val="tx1"/>
                </a:solidFill>
              </a:rPr>
              <a:t>De plaats </a:t>
            </a:r>
          </a:p>
          <a:p>
            <a:pPr marL="800100" lvl="1" indent="-342900" algn="l">
              <a:buFont typeface="Arial"/>
              <a:buChar char="•"/>
            </a:pPr>
            <a:r>
              <a:rPr lang="nl-BE" sz="2400" dirty="0">
                <a:solidFill>
                  <a:schemeClr val="tx1"/>
                </a:solidFill>
              </a:rPr>
              <a:t>Welke games  </a:t>
            </a:r>
          </a:p>
          <a:p>
            <a:pPr marL="800100" lvl="1" indent="-342900" algn="l">
              <a:buFont typeface="Arial"/>
              <a:buChar char="•"/>
            </a:pPr>
            <a:r>
              <a:rPr lang="nl-BE" sz="2400" dirty="0">
                <a:solidFill>
                  <a:schemeClr val="tx1"/>
                </a:solidFill>
              </a:rPr>
              <a:t>… </a:t>
            </a:r>
          </a:p>
          <a:p>
            <a:pPr marL="342900" indent="-342900" algn="l">
              <a:buFont typeface="Arial"/>
              <a:buChar char="•"/>
            </a:pPr>
            <a:r>
              <a:rPr lang="en-US" sz="2400" dirty="0">
                <a:solidFill>
                  <a:schemeClr val="tx1"/>
                </a:solidFill>
              </a:rPr>
              <a:t>Hou het </a:t>
            </a:r>
            <a:r>
              <a:rPr lang="en-US" sz="2400" b="1" dirty="0" err="1">
                <a:solidFill>
                  <a:schemeClr val="accent6"/>
                </a:solidFill>
                <a:cs typeface="Arial"/>
              </a:rPr>
              <a:t>positief</a:t>
            </a:r>
            <a:endParaRPr lang="en-US" sz="2400" b="1" dirty="0">
              <a:solidFill>
                <a:schemeClr val="accent6"/>
              </a:solidFill>
              <a:cs typeface="Arial"/>
            </a:endParaRPr>
          </a:p>
          <a:p>
            <a:pPr marL="342900" indent="-342900" algn="l">
              <a:buFont typeface="Arial"/>
              <a:buChar char="•"/>
            </a:pPr>
            <a:r>
              <a:rPr lang="en-US" sz="2400" dirty="0">
                <a:solidFill>
                  <a:schemeClr val="tx1"/>
                </a:solidFill>
              </a:rPr>
              <a:t>Is je </a:t>
            </a:r>
            <a:r>
              <a:rPr lang="en-US" sz="2400" dirty="0" err="1">
                <a:solidFill>
                  <a:schemeClr val="tx1"/>
                </a:solidFill>
              </a:rPr>
              <a:t>boodschap</a:t>
            </a:r>
            <a:r>
              <a:rPr lang="en-US" sz="2400" dirty="0">
                <a:solidFill>
                  <a:schemeClr val="tx1"/>
                </a:solidFill>
              </a:rPr>
              <a:t> </a:t>
            </a:r>
            <a:r>
              <a:rPr lang="en-US" sz="2400" b="1" dirty="0" err="1">
                <a:solidFill>
                  <a:schemeClr val="accent6"/>
                </a:solidFill>
                <a:cs typeface="Arial"/>
              </a:rPr>
              <a:t>duidelijk</a:t>
            </a:r>
            <a:r>
              <a:rPr lang="en-US" sz="2400" b="1" dirty="0">
                <a:solidFill>
                  <a:srgbClr val="933498"/>
                </a:solidFill>
              </a:rPr>
              <a:t> </a:t>
            </a:r>
            <a:r>
              <a:rPr lang="en-US" sz="2400" dirty="0">
                <a:solidFill>
                  <a:schemeClr val="tx1"/>
                </a:solidFill>
              </a:rPr>
              <a:t>en</a:t>
            </a:r>
            <a:r>
              <a:rPr lang="en-US" sz="2400" b="1" dirty="0">
                <a:solidFill>
                  <a:srgbClr val="933498"/>
                </a:solidFill>
              </a:rPr>
              <a:t> </a:t>
            </a:r>
            <a:r>
              <a:rPr lang="en-US" sz="2400" b="1" dirty="0">
                <a:solidFill>
                  <a:schemeClr val="accent6"/>
                </a:solidFill>
                <a:cs typeface="Arial"/>
              </a:rPr>
              <a:t>consequent</a:t>
            </a:r>
            <a:r>
              <a:rPr lang="en-US" sz="2400" dirty="0">
                <a:solidFill>
                  <a:schemeClr val="tx1"/>
                </a:solidFill>
              </a:rPr>
              <a:t>? </a:t>
            </a:r>
          </a:p>
        </p:txBody>
      </p:sp>
      <p:pic>
        <p:nvPicPr>
          <p:cNvPr id="2" name="Afbeelding 1">
            <a:extLst>
              <a:ext uri="{FF2B5EF4-FFF2-40B4-BE49-F238E27FC236}">
                <a16:creationId xmlns:a16="http://schemas.microsoft.com/office/drawing/2014/main" id="{AB306B8F-1484-680C-6E45-F72EF336A66B}"/>
              </a:ext>
            </a:extLst>
          </p:cNvPr>
          <p:cNvPicPr>
            <a:picLocks noChangeAspect="1"/>
          </p:cNvPicPr>
          <p:nvPr/>
        </p:nvPicPr>
        <p:blipFill>
          <a:blip r:embed="rId2"/>
          <a:stretch>
            <a:fillRect/>
          </a:stretch>
        </p:blipFill>
        <p:spPr>
          <a:xfrm>
            <a:off x="9104679" y="2265620"/>
            <a:ext cx="2490807" cy="1870270"/>
          </a:xfrm>
          <a:prstGeom prst="rect">
            <a:avLst/>
          </a:prstGeom>
        </p:spPr>
      </p:pic>
    </p:spTree>
    <p:extLst>
      <p:ext uri="{BB962C8B-B14F-4D97-AF65-F5344CB8AC3E}">
        <p14:creationId xmlns:p14="http://schemas.microsoft.com/office/powerpoint/2010/main" val="3647232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45891" y="3308515"/>
            <a:ext cx="9343084" cy="3831415"/>
          </a:xfrm>
        </p:spPr>
        <p:txBody>
          <a:bodyPr/>
          <a:lstStyle/>
          <a:p>
            <a:pPr marL="0" indent="0" algn="ctr">
              <a:lnSpc>
                <a:spcPct val="150000"/>
              </a:lnSpc>
              <a:buNone/>
            </a:pPr>
            <a:r>
              <a:rPr lang="nl-NL" sz="2400" dirty="0"/>
              <a:t>GAMES ZIJN VAAK </a:t>
            </a:r>
            <a:r>
              <a:rPr lang="nl-NL" sz="2400" b="1" dirty="0">
                <a:solidFill>
                  <a:schemeClr val="accent6"/>
                </a:solidFill>
                <a:cs typeface="Arial"/>
              </a:rPr>
              <a:t>GRENZELOOS</a:t>
            </a:r>
            <a:r>
              <a:rPr lang="nl-NL" sz="2400" dirty="0"/>
              <a:t>, </a:t>
            </a:r>
          </a:p>
          <a:p>
            <a:pPr marL="0" indent="0" algn="ctr">
              <a:lnSpc>
                <a:spcPct val="150000"/>
              </a:lnSpc>
              <a:buNone/>
            </a:pPr>
            <a:r>
              <a:rPr lang="nl-NL" sz="2400" dirty="0"/>
              <a:t>DAAROM IS </a:t>
            </a:r>
            <a:r>
              <a:rPr lang="nl-NL" sz="2400" b="1" dirty="0">
                <a:solidFill>
                  <a:schemeClr val="accent6"/>
                </a:solidFill>
                <a:cs typeface="Arial"/>
              </a:rPr>
              <a:t>GRENZEN</a:t>
            </a:r>
            <a:r>
              <a:rPr lang="nl-NL" sz="2400" dirty="0"/>
              <a:t> STELLEN ZO BELANGRIJK. </a:t>
            </a:r>
          </a:p>
        </p:txBody>
      </p:sp>
      <p:pic>
        <p:nvPicPr>
          <p:cNvPr id="9" name="Afbeelding 8"/>
          <p:cNvPicPr>
            <a:picLocks noChangeAspect="1"/>
          </p:cNvPicPr>
          <p:nvPr/>
        </p:nvPicPr>
        <p:blipFill>
          <a:blip r:embed="rId3">
            <a:duotone>
              <a:schemeClr val="accent5">
                <a:shade val="45000"/>
                <a:satMod val="135000"/>
              </a:schemeClr>
              <a:prstClr val="white"/>
            </a:duotone>
          </a:blip>
          <a:stretch>
            <a:fillRect/>
          </a:stretch>
        </p:blipFill>
        <p:spPr>
          <a:xfrm>
            <a:off x="5250670" y="2594040"/>
            <a:ext cx="733527" cy="714475"/>
          </a:xfrm>
          <a:prstGeom prst="rect">
            <a:avLst/>
          </a:prstGeom>
        </p:spPr>
      </p:pic>
      <p:sp>
        <p:nvSpPr>
          <p:cNvPr id="8" name="Rechthoek 7"/>
          <p:cNvSpPr/>
          <p:nvPr/>
        </p:nvSpPr>
        <p:spPr>
          <a:xfrm>
            <a:off x="10288975" y="6345740"/>
            <a:ext cx="1428596" cy="313932"/>
          </a:xfrm>
          <a:prstGeom prst="rect">
            <a:avLst/>
          </a:prstGeom>
        </p:spPr>
        <p:txBody>
          <a:bodyPr wrap="none">
            <a:spAutoFit/>
          </a:bodyPr>
          <a:lstStyle/>
          <a:p>
            <a:pPr>
              <a:lnSpc>
                <a:spcPct val="80000"/>
              </a:lnSpc>
            </a:pPr>
            <a:r>
              <a:rPr lang="en-US" b="1" dirty="0">
                <a:solidFill>
                  <a:srgbClr val="C00000"/>
                </a:solidFill>
                <a:latin typeface="Arial"/>
                <a:cs typeface="Arial"/>
              </a:rPr>
              <a:t>EN GAMEN</a:t>
            </a:r>
          </a:p>
        </p:txBody>
      </p:sp>
      <p:sp>
        <p:nvSpPr>
          <p:cNvPr id="2" name="TextBox 4">
            <a:extLst>
              <a:ext uri="{FF2B5EF4-FFF2-40B4-BE49-F238E27FC236}">
                <a16:creationId xmlns:a16="http://schemas.microsoft.com/office/drawing/2014/main" id="{B4C8E409-7C6A-771A-3723-90ED18E90338}"/>
              </a:ext>
            </a:extLst>
          </p:cNvPr>
          <p:cNvSpPr txBox="1"/>
          <p:nvPr/>
        </p:nvSpPr>
        <p:spPr>
          <a:xfrm>
            <a:off x="10675047" y="337646"/>
            <a:ext cx="1777360" cy="654025"/>
          </a:xfrm>
          <a:prstGeom prst="rect">
            <a:avLst/>
          </a:prstGeom>
          <a:noFill/>
        </p:spPr>
        <p:txBody>
          <a:bodyPr wrap="square" rtlCol="0">
            <a:spAutoFit/>
          </a:bodyPr>
          <a:lstStyle/>
          <a:p>
            <a:pPr>
              <a:lnSpc>
                <a:spcPct val="80000"/>
              </a:lnSpc>
            </a:pPr>
            <a:r>
              <a:rPr lang="en-US" sz="1500" b="1" dirty="0">
                <a:solidFill>
                  <a:schemeClr val="accent6"/>
                </a:solidFill>
                <a:latin typeface="Arial"/>
                <a:cs typeface="Arial"/>
              </a:rPr>
              <a:t>4. </a:t>
            </a:r>
          </a:p>
          <a:p>
            <a:pPr>
              <a:lnSpc>
                <a:spcPct val="80000"/>
              </a:lnSpc>
            </a:pPr>
            <a:r>
              <a:rPr lang="en-US" sz="1500" b="1" dirty="0">
                <a:solidFill>
                  <a:schemeClr val="accent2"/>
                </a:solidFill>
                <a:latin typeface="Arial"/>
                <a:cs typeface="Arial"/>
              </a:rPr>
              <a:t>GRENZEN</a:t>
            </a:r>
          </a:p>
          <a:p>
            <a:pPr>
              <a:lnSpc>
                <a:spcPct val="80000"/>
              </a:lnSpc>
            </a:pPr>
            <a:r>
              <a:rPr lang="en-US" sz="1500" b="1" dirty="0">
                <a:solidFill>
                  <a:schemeClr val="accent6"/>
                </a:solidFill>
                <a:latin typeface="Arial"/>
                <a:cs typeface="Arial"/>
              </a:rPr>
              <a:t>STELLEN</a:t>
            </a:r>
          </a:p>
        </p:txBody>
      </p:sp>
    </p:spTree>
    <p:extLst>
      <p:ext uri="{BB962C8B-B14F-4D97-AF65-F5344CB8AC3E}">
        <p14:creationId xmlns:p14="http://schemas.microsoft.com/office/powerpoint/2010/main" val="143033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DE606-26C7-04DE-81BC-4F8BDF91EA1B}"/>
              </a:ext>
            </a:extLst>
          </p:cNvPr>
          <p:cNvSpPr>
            <a:spLocks noGrp="1"/>
          </p:cNvSpPr>
          <p:nvPr>
            <p:ph type="title"/>
          </p:nvPr>
        </p:nvSpPr>
        <p:spPr/>
        <p:txBody>
          <a:bodyPr/>
          <a:lstStyle/>
          <a:p>
            <a:r>
              <a:rPr lang="nl-BE" dirty="0"/>
              <a:t>Hoe stel je grenzen bij gamen? </a:t>
            </a:r>
          </a:p>
        </p:txBody>
      </p:sp>
      <p:pic>
        <p:nvPicPr>
          <p:cNvPr id="4" name="Onlinemedia 3" title="Hoe stel je grenzen bij het gamen?">
            <a:hlinkClick r:id="" action="ppaction://media"/>
            <a:extLst>
              <a:ext uri="{FF2B5EF4-FFF2-40B4-BE49-F238E27FC236}">
                <a16:creationId xmlns:a16="http://schemas.microsoft.com/office/drawing/2014/main" id="{80A58DE3-E706-2EC1-C8EB-3E5006B7230D}"/>
              </a:ext>
            </a:extLst>
          </p:cNvPr>
          <p:cNvPicPr>
            <a:picLocks noGrp="1" noRot="1" noChangeAspect="1"/>
          </p:cNvPicPr>
          <p:nvPr>
            <p:ph idx="1"/>
            <a:videoFile r:link="rId1"/>
          </p:nvPr>
        </p:nvPicPr>
        <p:blipFill>
          <a:blip r:embed="rId4"/>
          <a:stretch>
            <a:fillRect/>
          </a:stretch>
        </p:blipFill>
        <p:spPr>
          <a:xfrm>
            <a:off x="2090738" y="1600200"/>
            <a:ext cx="8010525" cy="4525963"/>
          </a:xfrm>
          <a:prstGeom prst="rect">
            <a:avLst/>
          </a:prstGeom>
        </p:spPr>
      </p:pic>
    </p:spTree>
    <p:extLst>
      <p:ext uri="{BB962C8B-B14F-4D97-AF65-F5344CB8AC3E}">
        <p14:creationId xmlns:p14="http://schemas.microsoft.com/office/powerpoint/2010/main" val="25370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58543" y="2458387"/>
            <a:ext cx="8311835" cy="36677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WAAROM IS GAMEN LEUK?  </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PRATEN MET JE KIND</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VOORBEELDGEDRAG</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prstClr val="black"/>
                </a:solidFill>
                <a:latin typeface="Arial"/>
                <a:cs typeface="Arial"/>
              </a:rPr>
              <a:t>GRENZEN STELLEN</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srgbClr val="FFFFFF"/>
                </a:solidFill>
                <a:latin typeface="Arial"/>
                <a:cs typeface="Arial"/>
              </a:rPr>
              <a:t>MONITORING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684" t="4986" b="8515"/>
          <a:stretch/>
        </p:blipFill>
        <p:spPr>
          <a:xfrm>
            <a:off x="8970378" y="4639370"/>
            <a:ext cx="2849564" cy="1687012"/>
          </a:xfrm>
          <a:prstGeom prst="rect">
            <a:avLst/>
          </a:prstGeom>
          <a:ln>
            <a:solidFill>
              <a:schemeClr val="bg1"/>
            </a:solidFill>
          </a:ln>
        </p:spPr>
      </p:pic>
    </p:spTree>
    <p:extLst>
      <p:ext uri="{BB962C8B-B14F-4D97-AF65-F5344CB8AC3E}">
        <p14:creationId xmlns:p14="http://schemas.microsoft.com/office/powerpoint/2010/main" val="1166865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41452" y="316977"/>
            <a:ext cx="4462387" cy="1089529"/>
          </a:xfrm>
          <a:prstGeom prst="rect">
            <a:avLst/>
          </a:prstGeom>
          <a:noFill/>
        </p:spPr>
        <p:txBody>
          <a:bodyPr wrap="square" rtlCol="0">
            <a:spAutoFit/>
          </a:bodyPr>
          <a:lstStyle/>
          <a:p>
            <a:pPr>
              <a:lnSpc>
                <a:spcPct val="80000"/>
              </a:lnSpc>
            </a:pPr>
            <a:r>
              <a:rPr lang="en-US" sz="4000" dirty="0" err="1">
                <a:solidFill>
                  <a:srgbClr val="6D2670"/>
                </a:solidFill>
                <a:latin typeface="+mj-lt"/>
                <a:cs typeface="Arial"/>
              </a:rPr>
              <a:t>Aan</a:t>
            </a:r>
            <a:endParaRPr lang="en-US" sz="4000" dirty="0">
              <a:solidFill>
                <a:srgbClr val="6D2670"/>
              </a:solidFill>
              <a:latin typeface="+mj-lt"/>
              <a:cs typeface="Arial"/>
            </a:endParaRPr>
          </a:p>
          <a:p>
            <a:pPr>
              <a:lnSpc>
                <a:spcPct val="80000"/>
              </a:lnSpc>
            </a:pPr>
            <a:r>
              <a:rPr lang="en-US" sz="4000" dirty="0" err="1">
                <a:solidFill>
                  <a:schemeClr val="tx2"/>
                </a:solidFill>
                <a:latin typeface="+mj-lt"/>
                <a:cs typeface="Arial"/>
              </a:rPr>
              <a:t>tafel</a:t>
            </a:r>
            <a:endParaRPr lang="en-US" sz="4000" dirty="0">
              <a:solidFill>
                <a:schemeClr val="accent1"/>
              </a:solidFill>
              <a:latin typeface="+mj-lt"/>
            </a:endParaRPr>
          </a:p>
        </p:txBody>
      </p:sp>
      <p:sp>
        <p:nvSpPr>
          <p:cNvPr id="13" name="TextBox 12"/>
          <p:cNvSpPr txBox="1"/>
          <p:nvPr/>
        </p:nvSpPr>
        <p:spPr>
          <a:xfrm>
            <a:off x="10825518" y="316977"/>
            <a:ext cx="1777360" cy="461665"/>
          </a:xfrm>
          <a:prstGeom prst="rect">
            <a:avLst/>
          </a:prstGeom>
          <a:noFill/>
        </p:spPr>
        <p:txBody>
          <a:bodyPr wrap="square" rtlCol="0">
            <a:spAutoFit/>
          </a:bodyPr>
          <a:lstStyle/>
          <a:p>
            <a:pPr>
              <a:lnSpc>
                <a:spcPct val="80000"/>
              </a:lnSpc>
            </a:pPr>
            <a:r>
              <a:rPr lang="en-US" sz="1500" b="1" dirty="0">
                <a:solidFill>
                  <a:srgbClr val="6D2670"/>
                </a:solidFill>
                <a:latin typeface="Arial"/>
                <a:cs typeface="Arial"/>
              </a:rPr>
              <a:t>1. </a:t>
            </a:r>
          </a:p>
          <a:p>
            <a:pPr>
              <a:lnSpc>
                <a:spcPct val="80000"/>
              </a:lnSpc>
            </a:pPr>
            <a:r>
              <a:rPr lang="en-US" sz="1500" b="1" dirty="0">
                <a:solidFill>
                  <a:schemeClr val="tx2"/>
                </a:solidFill>
                <a:latin typeface="Arial"/>
                <a:cs typeface="Arial"/>
              </a:rPr>
              <a:t>INLEIDING</a:t>
            </a:r>
          </a:p>
        </p:txBody>
      </p:sp>
      <p:pic>
        <p:nvPicPr>
          <p:cNvPr id="3" name="Onlinemedia 2" title="Gamen: Grenzen stellen (Als kleine kinderen groot worden) - Deel 1">
            <a:hlinkClick r:id="" action="ppaction://media"/>
            <a:extLst>
              <a:ext uri="{FF2B5EF4-FFF2-40B4-BE49-F238E27FC236}">
                <a16:creationId xmlns:a16="http://schemas.microsoft.com/office/drawing/2014/main" id="{EEADAE6F-E83B-B904-9F26-36D7DD786220}"/>
              </a:ext>
            </a:extLst>
          </p:cNvPr>
          <p:cNvPicPr>
            <a:picLocks noRot="1" noChangeAspect="1"/>
          </p:cNvPicPr>
          <p:nvPr>
            <a:videoFile r:link="rId1"/>
          </p:nvPr>
        </p:nvPicPr>
        <p:blipFill>
          <a:blip r:embed="rId4"/>
          <a:stretch>
            <a:fillRect/>
          </a:stretch>
        </p:blipFill>
        <p:spPr>
          <a:xfrm>
            <a:off x="1481560" y="1633895"/>
            <a:ext cx="8259362" cy="4666539"/>
          </a:xfrm>
          <a:prstGeom prst="rect">
            <a:avLst/>
          </a:prstGeom>
        </p:spPr>
      </p:pic>
    </p:spTree>
    <p:extLst>
      <p:ext uri="{BB962C8B-B14F-4D97-AF65-F5344CB8AC3E}">
        <p14:creationId xmlns:p14="http://schemas.microsoft.com/office/powerpoint/2010/main" val="427419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15683" y="520421"/>
            <a:ext cx="1777360" cy="646331"/>
          </a:xfrm>
          <a:prstGeom prst="rect">
            <a:avLst/>
          </a:prstGeom>
          <a:noFill/>
        </p:spPr>
        <p:txBody>
          <a:bodyPr wrap="square" rtlCol="0">
            <a:spAutoFit/>
          </a:bodyPr>
          <a:lstStyle/>
          <a:p>
            <a:pPr>
              <a:lnSpc>
                <a:spcPct val="80000"/>
              </a:lnSpc>
            </a:pPr>
            <a:r>
              <a:rPr lang="en-US" sz="1500" b="1" dirty="0">
                <a:solidFill>
                  <a:srgbClr val="CF1B73"/>
                </a:solidFill>
                <a:latin typeface="Arial" panose="020B0604020202020204" pitchFamily="34" charset="0"/>
                <a:ea typeface="Calibri" panose="020F0502020204030204" pitchFamily="34" charset="0"/>
                <a:cs typeface="Arial" panose="020B0604020202020204" pitchFamily="34" charset="0"/>
              </a:rPr>
              <a:t>5. </a:t>
            </a:r>
          </a:p>
          <a:p>
            <a:pPr>
              <a:lnSpc>
                <a:spcPct val="80000"/>
              </a:lnSpc>
            </a:pPr>
            <a:r>
              <a:rPr lang="en-US" sz="1500" b="1" dirty="0">
                <a:solidFill>
                  <a:schemeClr val="tx2"/>
                </a:solidFill>
                <a:latin typeface="Arial" panose="020B0604020202020204" pitchFamily="34" charset="0"/>
                <a:ea typeface="Calibri" panose="020F0502020204030204" pitchFamily="34" charset="0"/>
                <a:cs typeface="Arial" panose="020B0604020202020204" pitchFamily="34" charset="0"/>
              </a:rPr>
              <a:t>MONITORING</a:t>
            </a:r>
            <a:r>
              <a:rPr lang="en-US" sz="1500" b="1" dirty="0">
                <a:solidFill>
                  <a:srgbClr val="CF1B73"/>
                </a:solidFill>
                <a:latin typeface="Arial" panose="020B0604020202020204" pitchFamily="34" charset="0"/>
                <a:cs typeface="Arial" panose="020B0604020202020204" pitchFamily="34" charset="0"/>
              </a:rPr>
              <a:t>  </a:t>
            </a:r>
          </a:p>
          <a:p>
            <a:pPr>
              <a:lnSpc>
                <a:spcPct val="80000"/>
              </a:lnSpc>
            </a:pPr>
            <a:endParaRPr lang="en-US" sz="1500" b="1" dirty="0">
              <a:solidFill>
                <a:srgbClr val="E47931"/>
              </a:solidFill>
              <a:latin typeface="Arial"/>
              <a:cs typeface="Arial"/>
            </a:endParaRPr>
          </a:p>
        </p:txBody>
      </p:sp>
      <p:sp>
        <p:nvSpPr>
          <p:cNvPr id="4" name="TextBox 3"/>
          <p:cNvSpPr txBox="1"/>
          <p:nvPr/>
        </p:nvSpPr>
        <p:spPr>
          <a:xfrm>
            <a:off x="1726211" y="416249"/>
            <a:ext cx="4462387" cy="1730923"/>
          </a:xfrm>
          <a:prstGeom prst="rect">
            <a:avLst/>
          </a:prstGeom>
          <a:noFill/>
        </p:spPr>
        <p:txBody>
          <a:bodyPr wrap="square" rtlCol="0">
            <a:spAutoFit/>
          </a:bodyPr>
          <a:lstStyle/>
          <a:p>
            <a:pPr>
              <a:lnSpc>
                <a:spcPct val="80000"/>
              </a:lnSpc>
            </a:pPr>
            <a:r>
              <a:rPr lang="en-US" sz="4400" dirty="0" err="1">
                <a:solidFill>
                  <a:schemeClr val="tx2"/>
                </a:solidFill>
                <a:latin typeface="Calibri" panose="020F0502020204030204" pitchFamily="34" charset="0"/>
                <a:ea typeface="Calibri" panose="020F0502020204030204" pitchFamily="34" charset="0"/>
                <a:cs typeface="Calibri" panose="020F0502020204030204" pitchFamily="34" charset="0"/>
              </a:rPr>
              <a:t>Grenzen</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p>
          <a:p>
            <a:pPr>
              <a:lnSpc>
                <a:spcPct val="80000"/>
              </a:lnSpc>
            </a:pPr>
            <a:r>
              <a:rPr lang="en-US" sz="4400" dirty="0" err="1">
                <a:solidFill>
                  <a:srgbClr val="CF1B73"/>
                </a:solidFill>
                <a:latin typeface="Calibri" panose="020F0502020204030204" pitchFamily="34" charset="0"/>
                <a:ea typeface="Calibri" panose="020F0502020204030204" pitchFamily="34" charset="0"/>
                <a:cs typeface="Calibri" panose="020F0502020204030204" pitchFamily="34" charset="0"/>
              </a:rPr>
              <a:t>opvolgen</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p>
          <a:p>
            <a:pPr>
              <a:lnSpc>
                <a:spcPct val="80000"/>
              </a:lnSpc>
            </a:pPr>
            <a:endParaRPr lang="en-US" sz="4400" dirty="0">
              <a:solidFill>
                <a:srgbClr val="E4793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itle 1"/>
          <p:cNvSpPr txBox="1">
            <a:spLocks/>
          </p:cNvSpPr>
          <p:nvPr/>
        </p:nvSpPr>
        <p:spPr>
          <a:xfrm>
            <a:off x="10216726" y="5432787"/>
            <a:ext cx="1975274" cy="1148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200" b="1" dirty="0">
                <a:solidFill>
                  <a:schemeClr val="accent2"/>
                </a:solidFill>
                <a:latin typeface="Arial"/>
                <a:cs typeface="Arial"/>
              </a:rPr>
              <a:t>ALS KLEINE </a:t>
            </a:r>
            <a:br>
              <a:rPr lang="en-US" sz="1500" b="1" dirty="0">
                <a:solidFill>
                  <a:schemeClr val="accent2"/>
                </a:solidFill>
                <a:latin typeface="Arial"/>
                <a:cs typeface="Arial"/>
              </a:rPr>
            </a:br>
            <a:r>
              <a:rPr lang="en-US" sz="2000" b="1" dirty="0">
                <a:solidFill>
                  <a:schemeClr val="accent2"/>
                </a:solidFill>
                <a:latin typeface="Arial"/>
                <a:cs typeface="Arial"/>
              </a:rPr>
              <a:t>KINDEREN</a:t>
            </a:r>
            <a:br>
              <a:rPr lang="en-US" sz="2000" b="1" dirty="0">
                <a:solidFill>
                  <a:schemeClr val="accent2"/>
                </a:solidFill>
                <a:latin typeface="Arial"/>
                <a:cs typeface="Arial"/>
              </a:rPr>
            </a:br>
            <a:r>
              <a:rPr lang="en-US" sz="2000" b="1" dirty="0">
                <a:solidFill>
                  <a:schemeClr val="accent2"/>
                </a:solidFill>
                <a:latin typeface="Arial"/>
                <a:cs typeface="Arial"/>
              </a:rPr>
              <a:t>GROOT</a:t>
            </a:r>
            <a:br>
              <a:rPr lang="en-US" sz="2000" b="1" dirty="0">
                <a:solidFill>
                  <a:schemeClr val="accent2"/>
                </a:solidFill>
                <a:latin typeface="Arial"/>
                <a:cs typeface="Arial"/>
              </a:rPr>
            </a:br>
            <a:r>
              <a:rPr lang="en-US" sz="2000" b="1" dirty="0">
                <a:solidFill>
                  <a:schemeClr val="accent2"/>
                </a:solidFill>
                <a:latin typeface="Arial"/>
                <a:cs typeface="Arial"/>
              </a:rPr>
              <a:t>WORDEN</a:t>
            </a:r>
          </a:p>
          <a:p>
            <a:pPr algn="l">
              <a:lnSpc>
                <a:spcPct val="80000"/>
              </a:lnSpc>
            </a:pPr>
            <a:r>
              <a:rPr lang="en-US" sz="1300" b="1" dirty="0">
                <a:solidFill>
                  <a:srgbClr val="C00000"/>
                </a:solidFill>
                <a:latin typeface="Arial"/>
                <a:cs typeface="Arial"/>
              </a:rPr>
              <a:t>EN GAMEN</a:t>
            </a:r>
          </a:p>
        </p:txBody>
      </p:sp>
      <p:pic>
        <p:nvPicPr>
          <p:cNvPr id="2" name="Onlinemedia 1" title="Gamen: Monitoring (Als kleine kinderen groot worden)">
            <a:hlinkClick r:id="" action="ppaction://media"/>
            <a:extLst>
              <a:ext uri="{FF2B5EF4-FFF2-40B4-BE49-F238E27FC236}">
                <a16:creationId xmlns:a16="http://schemas.microsoft.com/office/drawing/2014/main" id="{560B7B39-9C76-A2B3-C8FD-CA3366746D63}"/>
              </a:ext>
            </a:extLst>
          </p:cNvPr>
          <p:cNvPicPr>
            <a:picLocks noRot="1" noChangeAspect="1"/>
          </p:cNvPicPr>
          <p:nvPr>
            <a:videoFile r:link="rId1"/>
          </p:nvPr>
        </p:nvPicPr>
        <p:blipFill>
          <a:blip r:embed="rId4"/>
          <a:stretch>
            <a:fillRect/>
          </a:stretch>
        </p:blipFill>
        <p:spPr>
          <a:xfrm>
            <a:off x="1820946" y="1736203"/>
            <a:ext cx="7735475" cy="4370543"/>
          </a:xfrm>
          <a:prstGeom prst="rect">
            <a:avLst/>
          </a:prstGeom>
        </p:spPr>
      </p:pic>
    </p:spTree>
    <p:extLst>
      <p:ext uri="{BB962C8B-B14F-4D97-AF65-F5344CB8AC3E}">
        <p14:creationId xmlns:p14="http://schemas.microsoft.com/office/powerpoint/2010/main" val="26517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341452" y="2103074"/>
            <a:ext cx="5638082" cy="379255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à"/>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Toon </a:t>
            </a:r>
            <a:r>
              <a:rPr lang="en-US" sz="2400" b="1" dirty="0" err="1">
                <a:solidFill>
                  <a:schemeClr val="accent4"/>
                </a:solidFill>
                <a:latin typeface="Calibri" panose="020F0502020204030204" pitchFamily="34" charset="0"/>
                <a:ea typeface="Calibri" panose="020F0502020204030204" pitchFamily="34" charset="0"/>
                <a:cs typeface="Calibri" panose="020F0502020204030204" pitchFamily="34" charset="0"/>
              </a:rPr>
              <a:t>interesse</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342900" indent="-342900" algn="l">
              <a:buFont typeface="Wingdings" panose="05000000000000000000" pitchFamily="2" charset="2"/>
              <a:buChar char="à"/>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Wingdings" panose="05000000000000000000" pitchFamily="2" charset="2"/>
              <a:buChar char="à"/>
            </a:pPr>
            <a:r>
              <a:rPr lang="en-US" sz="2400" b="1" dirty="0" err="1">
                <a:solidFill>
                  <a:schemeClr val="accent4"/>
                </a:solidFill>
                <a:latin typeface="Calibri" panose="020F0502020204030204" pitchFamily="34" charset="0"/>
                <a:ea typeface="Calibri" panose="020F0502020204030204" pitchFamily="34" charset="0"/>
                <a:cs typeface="Calibri" panose="020F0502020204030204" pitchFamily="34" charset="0"/>
              </a:rPr>
              <a:t>Zelf</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/of </a:t>
            </a:r>
            <a:r>
              <a:rPr lang="en-US" sz="2400" b="1" dirty="0" err="1">
                <a:solidFill>
                  <a:schemeClr val="accent4"/>
                </a:solidFill>
                <a:latin typeface="Calibri" panose="020F0502020204030204" pitchFamily="34" charset="0"/>
                <a:ea typeface="Calibri" panose="020F0502020204030204" pitchFamily="34" charset="0"/>
                <a:cs typeface="Calibri" panose="020F0502020204030204" pitchFamily="34" charset="0"/>
              </a:rPr>
              <a:t>samen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spelen</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Wingdings" panose="05000000000000000000" pitchFamily="2" charset="2"/>
              <a:buChar char="à"/>
            </a:pPr>
            <a:endParaRPr lang="en-US" sz="2400" b="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Wingdings" panose="05000000000000000000" pitchFamily="2" charset="2"/>
              <a:buChar char="à"/>
            </a:pPr>
            <a:r>
              <a:rPr lang="en-US" sz="2400" b="1" dirty="0" err="1">
                <a:solidFill>
                  <a:schemeClr val="accent4"/>
                </a:solidFill>
                <a:latin typeface="Calibri" panose="020F0502020204030204" pitchFamily="34" charset="0"/>
                <a:ea typeface="Calibri" panose="020F0502020204030204" pitchFamily="34" charset="0"/>
                <a:cs typeface="Calibri" panose="020F0502020204030204" pitchFamily="34" charset="0"/>
              </a:rPr>
              <a:t>Toezicht</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houden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op wat,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waar</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wanneer</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met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wie</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 </a:t>
            </a:r>
          </a:p>
          <a:p>
            <a:pPr algn="l"/>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Wingdings" panose="05000000000000000000" pitchFamily="2" charset="2"/>
              <a:buChar char="à"/>
            </a:pP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Oog</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hebben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voor</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4"/>
                </a:solidFill>
                <a:latin typeface="Calibri" panose="020F0502020204030204" pitchFamily="34" charset="0"/>
                <a:ea typeface="Calibri" panose="020F0502020204030204" pitchFamily="34" charset="0"/>
                <a:cs typeface="Calibri" panose="020F0502020204030204" pitchFamily="34" charset="0"/>
              </a:rPr>
              <a:t>contacten</a:t>
            </a:r>
            <a:r>
              <a:rPr lang="en-US"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en</a:t>
            </a:r>
            <a:r>
              <a:rPr lang="en-US"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4"/>
                </a:solidFill>
                <a:latin typeface="Calibri" panose="020F0502020204030204" pitchFamily="34" charset="0"/>
                <a:ea typeface="Calibri" panose="020F0502020204030204" pitchFamily="34" charset="0"/>
                <a:cs typeface="Calibri" panose="020F0502020204030204" pitchFamily="34" charset="0"/>
              </a:rPr>
              <a:t>activiteiten</a:t>
            </a:r>
            <a:r>
              <a:rPr lang="en-US"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buiten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het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gamen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p:cNvSpPr txBox="1">
            <a:spLocks/>
          </p:cNvSpPr>
          <p:nvPr/>
        </p:nvSpPr>
        <p:spPr>
          <a:xfrm>
            <a:off x="10121344" y="5502438"/>
            <a:ext cx="1975274" cy="1148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200" b="1" dirty="0">
                <a:solidFill>
                  <a:schemeClr val="accent2"/>
                </a:solidFill>
                <a:latin typeface="Arial"/>
                <a:cs typeface="Arial"/>
              </a:rPr>
              <a:t>ALS KLEINE </a:t>
            </a:r>
            <a:br>
              <a:rPr lang="en-US" sz="1500" b="1" dirty="0">
                <a:solidFill>
                  <a:schemeClr val="accent2"/>
                </a:solidFill>
                <a:latin typeface="Arial"/>
                <a:cs typeface="Arial"/>
              </a:rPr>
            </a:br>
            <a:r>
              <a:rPr lang="en-US" sz="2000" b="1" dirty="0">
                <a:solidFill>
                  <a:schemeClr val="accent2"/>
                </a:solidFill>
                <a:latin typeface="Arial"/>
                <a:cs typeface="Arial"/>
              </a:rPr>
              <a:t>KINDEREN</a:t>
            </a:r>
            <a:br>
              <a:rPr lang="en-US" sz="2000" b="1" dirty="0">
                <a:solidFill>
                  <a:schemeClr val="accent2"/>
                </a:solidFill>
                <a:latin typeface="Arial"/>
                <a:cs typeface="Arial"/>
              </a:rPr>
            </a:br>
            <a:r>
              <a:rPr lang="en-US" sz="2000" b="1" dirty="0">
                <a:solidFill>
                  <a:schemeClr val="accent2"/>
                </a:solidFill>
                <a:latin typeface="Arial"/>
                <a:cs typeface="Arial"/>
              </a:rPr>
              <a:t>GROOT</a:t>
            </a:r>
            <a:br>
              <a:rPr lang="en-US" sz="2000" b="1" dirty="0">
                <a:solidFill>
                  <a:schemeClr val="accent2"/>
                </a:solidFill>
                <a:latin typeface="Arial"/>
                <a:cs typeface="Arial"/>
              </a:rPr>
            </a:br>
            <a:r>
              <a:rPr lang="en-US" sz="2000" b="1" dirty="0">
                <a:solidFill>
                  <a:schemeClr val="accent2"/>
                </a:solidFill>
                <a:latin typeface="Arial"/>
                <a:cs typeface="Arial"/>
              </a:rPr>
              <a:t>WORDEN</a:t>
            </a:r>
          </a:p>
          <a:p>
            <a:pPr algn="l">
              <a:lnSpc>
                <a:spcPct val="80000"/>
              </a:lnSpc>
            </a:pPr>
            <a:r>
              <a:rPr lang="en-US" sz="1300" b="1" dirty="0">
                <a:solidFill>
                  <a:srgbClr val="C00000"/>
                </a:solidFill>
                <a:latin typeface="Arial"/>
                <a:cs typeface="Arial"/>
              </a:rPr>
              <a:t>EN GAMEN</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258" y="2387093"/>
            <a:ext cx="3868608" cy="2579072"/>
          </a:xfrm>
          <a:prstGeom prst="rect">
            <a:avLst/>
          </a:prstGeom>
        </p:spPr>
      </p:pic>
      <p:sp>
        <p:nvSpPr>
          <p:cNvPr id="11" name="TextBox 3"/>
          <p:cNvSpPr txBox="1"/>
          <p:nvPr/>
        </p:nvSpPr>
        <p:spPr>
          <a:xfrm>
            <a:off x="1341452" y="670770"/>
            <a:ext cx="7640502" cy="1189236"/>
          </a:xfrm>
          <a:prstGeom prst="rect">
            <a:avLst/>
          </a:prstGeom>
          <a:noFill/>
        </p:spPr>
        <p:txBody>
          <a:bodyPr wrap="square" rtlCol="0">
            <a:spAutoFit/>
          </a:bodyPr>
          <a:lstStyle/>
          <a:p>
            <a:pPr>
              <a:lnSpc>
                <a:spcPct val="80000"/>
              </a:lnSpc>
            </a:pP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Monitoring </a:t>
            </a:r>
          </a:p>
          <a:p>
            <a:pPr>
              <a:lnSpc>
                <a:spcPct val="80000"/>
              </a:lnSpc>
            </a:pPr>
            <a:r>
              <a:rPr lang="en-US" sz="4400" dirty="0" err="1">
                <a:solidFill>
                  <a:srgbClr val="CF1B73"/>
                </a:solidFill>
                <a:latin typeface="Calibri" panose="020F0502020204030204" pitchFamily="34" charset="0"/>
                <a:ea typeface="Calibri" panose="020F0502020204030204" pitchFamily="34" charset="0"/>
                <a:cs typeface="Calibri" panose="020F0502020204030204" pitchFamily="34" charset="0"/>
              </a:rPr>
              <a:t>Vinger</a:t>
            </a:r>
            <a:r>
              <a:rPr lang="en-US" sz="4400" dirty="0">
                <a:solidFill>
                  <a:srgbClr val="CF1B73"/>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rgbClr val="CF1B73"/>
                </a:solidFill>
                <a:latin typeface="Calibri" panose="020F0502020204030204" pitchFamily="34" charset="0"/>
                <a:ea typeface="Calibri" panose="020F0502020204030204" pitchFamily="34" charset="0"/>
                <a:cs typeface="Calibri" panose="020F0502020204030204" pitchFamily="34" charset="0"/>
              </a:rPr>
              <a:t>aan</a:t>
            </a:r>
            <a:r>
              <a:rPr lang="en-US" sz="4400" dirty="0">
                <a:solidFill>
                  <a:srgbClr val="CF1B73"/>
                </a:solidFill>
                <a:latin typeface="Calibri" panose="020F0502020204030204" pitchFamily="34" charset="0"/>
                <a:ea typeface="Calibri" panose="020F0502020204030204" pitchFamily="34" charset="0"/>
                <a:cs typeface="Calibri" panose="020F0502020204030204" pitchFamily="34" charset="0"/>
              </a:rPr>
              <a:t> de pols </a:t>
            </a:r>
            <a:r>
              <a:rPr lang="en-US" sz="4400" dirty="0" err="1">
                <a:solidFill>
                  <a:srgbClr val="CF1B73"/>
                </a:solidFill>
                <a:latin typeface="Calibri" panose="020F0502020204030204" pitchFamily="34" charset="0"/>
                <a:ea typeface="Calibri" panose="020F0502020204030204" pitchFamily="34" charset="0"/>
                <a:cs typeface="Calibri" panose="020F0502020204030204" pitchFamily="34" charset="0"/>
              </a:rPr>
              <a:t>houden</a:t>
            </a:r>
            <a:endParaRPr lang="en-US" sz="4400" dirty="0">
              <a:solidFill>
                <a:srgbClr val="CF1B73"/>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C9BDB56-0366-A256-07A3-6CE36A59616F}"/>
              </a:ext>
            </a:extLst>
          </p:cNvPr>
          <p:cNvSpPr txBox="1"/>
          <p:nvPr/>
        </p:nvSpPr>
        <p:spPr>
          <a:xfrm>
            <a:off x="10315683" y="520421"/>
            <a:ext cx="1777360" cy="646331"/>
          </a:xfrm>
          <a:prstGeom prst="rect">
            <a:avLst/>
          </a:prstGeom>
          <a:noFill/>
        </p:spPr>
        <p:txBody>
          <a:bodyPr wrap="square" rtlCol="0">
            <a:spAutoFit/>
          </a:bodyPr>
          <a:lstStyle/>
          <a:p>
            <a:pPr>
              <a:lnSpc>
                <a:spcPct val="80000"/>
              </a:lnSpc>
            </a:pPr>
            <a:r>
              <a:rPr lang="en-US" sz="1500" b="1" dirty="0">
                <a:solidFill>
                  <a:srgbClr val="CF1B73"/>
                </a:solidFill>
                <a:latin typeface="Arial" panose="020B0604020202020204" pitchFamily="34" charset="0"/>
                <a:ea typeface="Calibri" panose="020F0502020204030204" pitchFamily="34" charset="0"/>
                <a:cs typeface="Arial" panose="020B0604020202020204" pitchFamily="34" charset="0"/>
              </a:rPr>
              <a:t>5. </a:t>
            </a:r>
          </a:p>
          <a:p>
            <a:pPr>
              <a:lnSpc>
                <a:spcPct val="80000"/>
              </a:lnSpc>
            </a:pPr>
            <a:r>
              <a:rPr lang="en-US" sz="1500" b="1" dirty="0">
                <a:solidFill>
                  <a:schemeClr val="tx2"/>
                </a:solidFill>
                <a:latin typeface="Arial" panose="020B0604020202020204" pitchFamily="34" charset="0"/>
                <a:ea typeface="Calibri" panose="020F0502020204030204" pitchFamily="34" charset="0"/>
                <a:cs typeface="Arial" panose="020B0604020202020204" pitchFamily="34" charset="0"/>
              </a:rPr>
              <a:t>MONITORING</a:t>
            </a:r>
            <a:r>
              <a:rPr lang="en-US" sz="1500" b="1" dirty="0">
                <a:solidFill>
                  <a:srgbClr val="CF1B73"/>
                </a:solidFill>
                <a:latin typeface="Arial" panose="020B0604020202020204" pitchFamily="34" charset="0"/>
                <a:cs typeface="Arial" panose="020B0604020202020204" pitchFamily="34" charset="0"/>
              </a:rPr>
              <a:t>  </a:t>
            </a:r>
          </a:p>
          <a:p>
            <a:pPr>
              <a:lnSpc>
                <a:spcPct val="80000"/>
              </a:lnSpc>
            </a:pPr>
            <a:endParaRPr lang="en-US" sz="1500" b="1" dirty="0">
              <a:solidFill>
                <a:srgbClr val="E47931"/>
              </a:solidFill>
              <a:latin typeface="Arial"/>
              <a:cs typeface="Arial"/>
            </a:endParaRPr>
          </a:p>
        </p:txBody>
      </p:sp>
    </p:spTree>
    <p:extLst>
      <p:ext uri="{BB962C8B-B14F-4D97-AF65-F5344CB8AC3E}">
        <p14:creationId xmlns:p14="http://schemas.microsoft.com/office/powerpoint/2010/main" val="2275593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70073" y="2500132"/>
            <a:ext cx="5457108" cy="3464883"/>
          </a:xfrm>
        </p:spPr>
        <p:txBody>
          <a:bodyPr/>
          <a:lstStyle/>
          <a:p>
            <a:pPr>
              <a:lnSpc>
                <a:spcPct val="150000"/>
              </a:lnSpc>
              <a:buFont typeface="Wingdings" panose="05000000000000000000" pitchFamily="2" charset="2"/>
              <a:buChar char="Ø"/>
            </a:pPr>
            <a:r>
              <a:rPr lang="nl-BE" sz="2400" dirty="0"/>
              <a:t>Vinger aan de pols houden </a:t>
            </a:r>
          </a:p>
          <a:p>
            <a:pPr>
              <a:lnSpc>
                <a:spcPct val="150000"/>
              </a:lnSpc>
              <a:buFont typeface="Wingdings" panose="05000000000000000000" pitchFamily="2" charset="2"/>
              <a:buChar char="Ø"/>
            </a:pPr>
            <a:r>
              <a:rPr lang="nl-NL" sz="2400" b="1" dirty="0">
                <a:solidFill>
                  <a:srgbClr val="82C8A5"/>
                </a:solidFill>
                <a:latin typeface="Calibri" panose="020F0502020204030204" pitchFamily="34" charset="0"/>
                <a:ea typeface="Calibri" panose="020F0502020204030204" pitchFamily="34" charset="0"/>
                <a:cs typeface="Calibri" panose="020F0502020204030204" pitchFamily="34" charset="0"/>
              </a:rPr>
              <a:t>Hoe gaat het </a:t>
            </a:r>
            <a:r>
              <a:rPr lang="nl-NL" sz="2400" dirty="0"/>
              <a:t>met je kind? </a:t>
            </a:r>
          </a:p>
          <a:p>
            <a:pPr>
              <a:lnSpc>
                <a:spcPct val="150000"/>
              </a:lnSpc>
              <a:buFont typeface="Wingdings" panose="05000000000000000000" pitchFamily="2" charset="2"/>
              <a:buChar char="Ø"/>
            </a:pPr>
            <a:r>
              <a:rPr lang="en-US" sz="2400" b="1" dirty="0" err="1">
                <a:solidFill>
                  <a:srgbClr val="82C8A5"/>
                </a:solidFill>
                <a:latin typeface="Calibri" panose="020F0502020204030204" pitchFamily="34" charset="0"/>
                <a:ea typeface="Calibri" panose="020F0502020204030204" pitchFamily="34" charset="0"/>
                <a:cs typeface="Calibri" panose="020F0502020204030204" pitchFamily="34" charset="0"/>
              </a:rPr>
              <a:t>Balans</a:t>
            </a:r>
            <a:r>
              <a:rPr lang="en-US" sz="2400" dirty="0"/>
              <a:t> met </a:t>
            </a:r>
            <a:r>
              <a:rPr lang="en-US" sz="2400" dirty="0" err="1"/>
              <a:t>andere</a:t>
            </a:r>
            <a:r>
              <a:rPr lang="en-US" sz="2400" dirty="0"/>
              <a:t> </a:t>
            </a:r>
            <a:r>
              <a:rPr lang="en-US" sz="2400" dirty="0" err="1"/>
              <a:t>activiteiten</a:t>
            </a:r>
            <a:endParaRPr lang="nl-NL" sz="2400" dirty="0"/>
          </a:p>
          <a:p>
            <a:pPr>
              <a:lnSpc>
                <a:spcPct val="150000"/>
              </a:lnSpc>
              <a:buFont typeface="Wingdings" panose="05000000000000000000" pitchFamily="2" charset="2"/>
              <a:buChar char="Ø"/>
            </a:pPr>
            <a:r>
              <a:rPr lang="nl-NL" sz="2400" dirty="0"/>
              <a:t>Onderscheid</a:t>
            </a:r>
            <a:r>
              <a:rPr lang="nl-NL" sz="2400" dirty="0">
                <a:solidFill>
                  <a:srgbClr val="E47931"/>
                </a:solidFill>
                <a:cs typeface="Arial"/>
              </a:rPr>
              <a:t> </a:t>
            </a:r>
            <a:r>
              <a:rPr lang="nl-NL" sz="2400" b="1" dirty="0">
                <a:solidFill>
                  <a:srgbClr val="82C8A5"/>
                </a:solidFill>
                <a:latin typeface="Calibri" panose="020F0502020204030204" pitchFamily="34" charset="0"/>
                <a:ea typeface="Calibri" panose="020F0502020204030204" pitchFamily="34" charset="0"/>
                <a:cs typeface="Calibri" panose="020F0502020204030204" pitchFamily="34" charset="0"/>
              </a:rPr>
              <a:t>recreatief</a:t>
            </a:r>
            <a:r>
              <a:rPr lang="nl-NL" sz="2400" dirty="0">
                <a:solidFill>
                  <a:srgbClr val="E47931"/>
                </a:solidFill>
                <a:cs typeface="Arial"/>
              </a:rPr>
              <a:t> </a:t>
            </a:r>
            <a:r>
              <a:rPr lang="nl-NL" sz="2400" dirty="0"/>
              <a:t>en</a:t>
            </a:r>
            <a:r>
              <a:rPr lang="nl-NL" sz="2400" dirty="0">
                <a:solidFill>
                  <a:srgbClr val="E47931"/>
                </a:solidFill>
                <a:cs typeface="Arial"/>
              </a:rPr>
              <a:t> </a:t>
            </a:r>
            <a:r>
              <a:rPr lang="nl-NL" sz="2400" b="1" dirty="0">
                <a:solidFill>
                  <a:srgbClr val="82C8A5"/>
                </a:solidFill>
                <a:latin typeface="Calibri" panose="020F0502020204030204" pitchFamily="34" charset="0"/>
                <a:ea typeface="Calibri" panose="020F0502020204030204" pitchFamily="34" charset="0"/>
                <a:cs typeface="Calibri" panose="020F0502020204030204" pitchFamily="34" charset="0"/>
              </a:rPr>
              <a:t>risicovol</a:t>
            </a:r>
            <a:r>
              <a:rPr lang="nl-NL" sz="2400" dirty="0">
                <a:solidFill>
                  <a:srgbClr val="E47931"/>
                </a:solidFill>
                <a:cs typeface="Arial"/>
              </a:rPr>
              <a:t> </a:t>
            </a:r>
            <a:r>
              <a:rPr lang="nl-NL" sz="2400" dirty="0"/>
              <a:t>gamen</a:t>
            </a:r>
          </a:p>
          <a:p>
            <a:pPr>
              <a:lnSpc>
                <a:spcPct val="150000"/>
              </a:lnSpc>
              <a:buFont typeface="Wingdings" panose="05000000000000000000" pitchFamily="2" charset="2"/>
              <a:buChar char="Ø"/>
            </a:pPr>
            <a:r>
              <a:rPr lang="nl-NL" sz="2400" b="1" dirty="0">
                <a:solidFill>
                  <a:srgbClr val="82C8A5"/>
                </a:solidFill>
                <a:latin typeface="Calibri" panose="020F0502020204030204" pitchFamily="34" charset="0"/>
                <a:ea typeface="Calibri" panose="020F0502020204030204" pitchFamily="34" charset="0"/>
                <a:cs typeface="Calibri" panose="020F0502020204030204" pitchFamily="34" charset="0"/>
              </a:rPr>
              <a:t>Alarmsignalen</a:t>
            </a:r>
            <a:r>
              <a:rPr lang="nl-NL" sz="2400" dirty="0">
                <a:solidFill>
                  <a:srgbClr val="E47931"/>
                </a:solidFill>
                <a:cs typeface="Arial"/>
              </a:rPr>
              <a:t> </a:t>
            </a:r>
            <a:r>
              <a:rPr lang="nl-NL" sz="2400" dirty="0"/>
              <a:t>herkennen</a:t>
            </a:r>
            <a:r>
              <a:rPr lang="nl-NL" sz="2400" dirty="0">
                <a:solidFill>
                  <a:srgbClr val="E47931"/>
                </a:solidFill>
                <a:cs typeface="Arial"/>
              </a:rPr>
              <a:t>  </a:t>
            </a:r>
          </a:p>
        </p:txBody>
      </p:sp>
      <p:sp>
        <p:nvSpPr>
          <p:cNvPr id="6" name="TextBox 8"/>
          <p:cNvSpPr txBox="1"/>
          <p:nvPr/>
        </p:nvSpPr>
        <p:spPr>
          <a:xfrm>
            <a:off x="770073" y="789059"/>
            <a:ext cx="5090300" cy="13111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400" dirty="0" err="1">
                <a:solidFill>
                  <a:srgbClr val="82C8A5"/>
                </a:solidFill>
                <a:latin typeface="Calibri" panose="020F0502020204030204" pitchFamily="34" charset="0"/>
                <a:ea typeface="Calibri" panose="020F0502020204030204" pitchFamily="34" charset="0"/>
                <a:cs typeface="Calibri" panose="020F0502020204030204" pitchFamily="34" charset="0"/>
              </a:rPr>
              <a:t>Vanaf</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rgbClr val="82C8A5"/>
                </a:solidFill>
                <a:latin typeface="Calibri" panose="020F0502020204030204" pitchFamily="34" charset="0"/>
                <a:ea typeface="Calibri" panose="020F0502020204030204" pitchFamily="34" charset="0"/>
                <a:cs typeface="Calibri" panose="020F0502020204030204" pitchFamily="34" charset="0"/>
              </a:rPr>
              <a:t>wanneer</a:t>
            </a:r>
            <a:r>
              <a:rPr lang="en-US" sz="4400" dirty="0">
                <a:solidFill>
                  <a:schemeClr val="tx2"/>
                </a:solidFill>
                <a:latin typeface="Calibri" panose="020F0502020204030204" pitchFamily="34" charset="0"/>
                <a:ea typeface="Calibri" panose="020F0502020204030204" pitchFamily="34" charset="0"/>
                <a:cs typeface="Calibri" panose="020F0502020204030204" pitchFamily="34" charset="0"/>
              </a:rPr>
              <a:t> </a:t>
            </a:r>
          </a:p>
          <a:p>
            <a:pPr marL="0" marR="0" lvl="0" indent="0" algn="l" defTabSz="457200" rtl="0" eaLnBrk="1" fontAlgn="auto" latinLnBrk="0" hangingPunct="1">
              <a:lnSpc>
                <a:spcPct val="90000"/>
              </a:lnSpc>
              <a:spcBef>
                <a:spcPts val="0"/>
              </a:spcBef>
              <a:spcAft>
                <a:spcPts val="0"/>
              </a:spcAft>
              <a:buClrTx/>
              <a:buSzTx/>
              <a:buFontTx/>
              <a:buNone/>
              <a:tabLst/>
              <a:defRPr/>
            </a:pPr>
            <a:r>
              <a:rPr lang="en-US" sz="4400" dirty="0">
                <a:solidFill>
                  <a:srgbClr val="CF1B73"/>
                </a:solidFill>
                <a:latin typeface="Calibri" panose="020F0502020204030204" pitchFamily="34" charset="0"/>
                <a:ea typeface="Calibri" panose="020F0502020204030204" pitchFamily="34" charset="0"/>
                <a:cs typeface="Calibri" panose="020F0502020204030204" pitchFamily="34" charset="0"/>
              </a:rPr>
              <a:t>is het </a:t>
            </a:r>
            <a:r>
              <a:rPr lang="en-US" sz="4400" dirty="0" err="1">
                <a:solidFill>
                  <a:srgbClr val="CF1B73"/>
                </a:solidFill>
                <a:latin typeface="Calibri" panose="020F0502020204030204" pitchFamily="34" charset="0"/>
                <a:ea typeface="Calibri" panose="020F0502020204030204" pitchFamily="34" charset="0"/>
                <a:cs typeface="Calibri" panose="020F0502020204030204" pitchFamily="34" charset="0"/>
              </a:rPr>
              <a:t>te</a:t>
            </a:r>
            <a:r>
              <a:rPr lang="en-US" sz="4400" dirty="0">
                <a:solidFill>
                  <a:srgbClr val="CF1B73"/>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rgbClr val="CF1B73"/>
                </a:solidFill>
                <a:latin typeface="Calibri" panose="020F0502020204030204" pitchFamily="34" charset="0"/>
                <a:ea typeface="Calibri" panose="020F0502020204030204" pitchFamily="34" charset="0"/>
                <a:cs typeface="Calibri" panose="020F0502020204030204" pitchFamily="34" charset="0"/>
              </a:rPr>
              <a:t>veel</a:t>
            </a:r>
            <a:r>
              <a:rPr lang="en-US" sz="4400" dirty="0">
                <a:solidFill>
                  <a:srgbClr val="CF1B73"/>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Rechthoek 6"/>
          <p:cNvSpPr/>
          <p:nvPr/>
        </p:nvSpPr>
        <p:spPr>
          <a:xfrm>
            <a:off x="10288975" y="6345740"/>
            <a:ext cx="1428596" cy="313932"/>
          </a:xfrm>
          <a:prstGeom prst="rect">
            <a:avLst/>
          </a:prstGeom>
        </p:spPr>
        <p:txBody>
          <a:bodyPr wrap="none">
            <a:spAutoFit/>
          </a:bodyPr>
          <a:lstStyle/>
          <a:p>
            <a:pPr>
              <a:lnSpc>
                <a:spcPct val="80000"/>
              </a:lnSpc>
            </a:pPr>
            <a:r>
              <a:rPr lang="en-US" b="1" dirty="0">
                <a:solidFill>
                  <a:srgbClr val="C00000"/>
                </a:solidFill>
                <a:latin typeface="Arial"/>
                <a:cs typeface="Arial"/>
              </a:rPr>
              <a:t>EN GAMEN</a:t>
            </a:r>
          </a:p>
        </p:txBody>
      </p:sp>
      <p:pic>
        <p:nvPicPr>
          <p:cNvPr id="4" name="Onlinemedia 3" title="Wat zijn alarmsignalen bij het gamen?">
            <a:hlinkClick r:id="" action="ppaction://media"/>
            <a:extLst>
              <a:ext uri="{FF2B5EF4-FFF2-40B4-BE49-F238E27FC236}">
                <a16:creationId xmlns:a16="http://schemas.microsoft.com/office/drawing/2014/main" id="{A8EE19F8-E142-E172-16FC-A044BB8A3EE0}"/>
              </a:ext>
            </a:extLst>
          </p:cNvPr>
          <p:cNvPicPr>
            <a:picLocks noRot="1" noChangeAspect="1"/>
          </p:cNvPicPr>
          <p:nvPr>
            <a:videoFile r:link="rId1"/>
          </p:nvPr>
        </p:nvPicPr>
        <p:blipFill>
          <a:blip r:embed="rId4"/>
          <a:stretch>
            <a:fillRect/>
          </a:stretch>
        </p:blipFill>
        <p:spPr>
          <a:xfrm>
            <a:off x="5753119" y="1738373"/>
            <a:ext cx="5984520" cy="3381254"/>
          </a:xfrm>
          <a:prstGeom prst="rect">
            <a:avLst/>
          </a:prstGeom>
        </p:spPr>
      </p:pic>
      <p:sp>
        <p:nvSpPr>
          <p:cNvPr id="8" name="TextBox 2">
            <a:extLst>
              <a:ext uri="{FF2B5EF4-FFF2-40B4-BE49-F238E27FC236}">
                <a16:creationId xmlns:a16="http://schemas.microsoft.com/office/drawing/2014/main" id="{4141B5EF-F018-FBFB-F75A-542662F78FD6}"/>
              </a:ext>
            </a:extLst>
          </p:cNvPr>
          <p:cNvSpPr txBox="1"/>
          <p:nvPr/>
        </p:nvSpPr>
        <p:spPr>
          <a:xfrm>
            <a:off x="10315683" y="520421"/>
            <a:ext cx="1777360" cy="646331"/>
          </a:xfrm>
          <a:prstGeom prst="rect">
            <a:avLst/>
          </a:prstGeom>
          <a:noFill/>
        </p:spPr>
        <p:txBody>
          <a:bodyPr wrap="square" rtlCol="0">
            <a:spAutoFit/>
          </a:bodyPr>
          <a:lstStyle/>
          <a:p>
            <a:pPr>
              <a:lnSpc>
                <a:spcPct val="80000"/>
              </a:lnSpc>
            </a:pPr>
            <a:r>
              <a:rPr lang="en-US" sz="1500" b="1" dirty="0">
                <a:solidFill>
                  <a:srgbClr val="CF1B73"/>
                </a:solidFill>
                <a:latin typeface="Arial" panose="020B0604020202020204" pitchFamily="34" charset="0"/>
                <a:ea typeface="Calibri" panose="020F0502020204030204" pitchFamily="34" charset="0"/>
                <a:cs typeface="Arial" panose="020B0604020202020204" pitchFamily="34" charset="0"/>
              </a:rPr>
              <a:t>5. </a:t>
            </a:r>
          </a:p>
          <a:p>
            <a:pPr>
              <a:lnSpc>
                <a:spcPct val="80000"/>
              </a:lnSpc>
            </a:pPr>
            <a:r>
              <a:rPr lang="en-US" sz="1500" b="1" dirty="0">
                <a:solidFill>
                  <a:srgbClr val="82C8A5"/>
                </a:solidFill>
                <a:latin typeface="Arial" panose="020B0604020202020204" pitchFamily="34" charset="0"/>
                <a:ea typeface="Calibri" panose="020F0502020204030204" pitchFamily="34" charset="0"/>
                <a:cs typeface="Arial" panose="020B0604020202020204" pitchFamily="34" charset="0"/>
              </a:rPr>
              <a:t>MONITORING</a:t>
            </a:r>
            <a:r>
              <a:rPr lang="en-US" sz="1500" b="1" dirty="0">
                <a:solidFill>
                  <a:srgbClr val="CF1B73"/>
                </a:solidFill>
                <a:latin typeface="Arial" panose="020B0604020202020204" pitchFamily="34" charset="0"/>
                <a:cs typeface="Arial" panose="020B0604020202020204" pitchFamily="34" charset="0"/>
              </a:rPr>
              <a:t>  </a:t>
            </a:r>
          </a:p>
          <a:p>
            <a:pPr>
              <a:lnSpc>
                <a:spcPct val="80000"/>
              </a:lnSpc>
            </a:pPr>
            <a:endParaRPr lang="en-US" sz="1500" b="1" dirty="0">
              <a:solidFill>
                <a:srgbClr val="E47931"/>
              </a:solidFill>
              <a:latin typeface="Arial"/>
              <a:cs typeface="Arial"/>
            </a:endParaRPr>
          </a:p>
        </p:txBody>
      </p:sp>
    </p:spTree>
    <p:extLst>
      <p:ext uri="{BB962C8B-B14F-4D97-AF65-F5344CB8AC3E}">
        <p14:creationId xmlns:p14="http://schemas.microsoft.com/office/powerpoint/2010/main" val="18528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5B770-E284-F353-D6B1-648C9F95EE13}"/>
              </a:ext>
            </a:extLst>
          </p:cNvPr>
          <p:cNvSpPr>
            <a:spLocks noGrp="1"/>
          </p:cNvSpPr>
          <p:nvPr>
            <p:ph type="title"/>
          </p:nvPr>
        </p:nvSpPr>
        <p:spPr>
          <a:xfrm>
            <a:off x="609600" y="170466"/>
            <a:ext cx="10972800" cy="1143000"/>
          </a:xfrm>
        </p:spPr>
        <p:txBody>
          <a:bodyPr/>
          <a:lstStyle/>
          <a:p>
            <a:pPr algn="l"/>
            <a:r>
              <a:rPr lang="nl-BE" dirty="0">
                <a:solidFill>
                  <a:srgbClr val="82C8A5"/>
                </a:solidFill>
                <a:latin typeface="Calibri" panose="020F0502020204030204" pitchFamily="34" charset="0"/>
                <a:ea typeface="Calibri" panose="020F0502020204030204" pitchFamily="34" charset="0"/>
                <a:cs typeface="Calibri" panose="020F0502020204030204" pitchFamily="34" charset="0"/>
              </a:rPr>
              <a:t>Situaties</a:t>
            </a:r>
            <a:r>
              <a:rPr lang="nl-BE" dirty="0">
                <a:solidFill>
                  <a:srgbClr val="CF1B73"/>
                </a:solidFill>
                <a:latin typeface="Calibri" panose="020F0502020204030204" pitchFamily="34" charset="0"/>
                <a:ea typeface="Calibri" panose="020F0502020204030204" pitchFamily="34" charset="0"/>
                <a:cs typeface="Calibri" panose="020F0502020204030204" pitchFamily="34" charset="0"/>
              </a:rPr>
              <a:t> </a:t>
            </a:r>
            <a:br>
              <a:rPr lang="nl-BE" dirty="0">
                <a:solidFill>
                  <a:srgbClr val="CF1B73"/>
                </a:solidFill>
                <a:latin typeface="Calibri" panose="020F0502020204030204" pitchFamily="34" charset="0"/>
                <a:ea typeface="Calibri" panose="020F0502020204030204" pitchFamily="34" charset="0"/>
                <a:cs typeface="Calibri" panose="020F0502020204030204" pitchFamily="34" charset="0"/>
              </a:rPr>
            </a:br>
            <a:r>
              <a:rPr lang="nl-BE" dirty="0">
                <a:solidFill>
                  <a:srgbClr val="CF1B73"/>
                </a:solidFill>
                <a:latin typeface="Calibri" panose="020F0502020204030204" pitchFamily="34" charset="0"/>
                <a:ea typeface="Calibri" panose="020F0502020204030204" pitchFamily="34" charset="0"/>
                <a:cs typeface="Calibri" panose="020F0502020204030204" pitchFamily="34" charset="0"/>
              </a:rPr>
              <a:t>inschatten</a:t>
            </a:r>
          </a:p>
        </p:txBody>
      </p:sp>
      <p:sp>
        <p:nvSpPr>
          <p:cNvPr id="3" name="Tijdelijke aanduiding voor inhoud 2">
            <a:extLst>
              <a:ext uri="{FF2B5EF4-FFF2-40B4-BE49-F238E27FC236}">
                <a16:creationId xmlns:a16="http://schemas.microsoft.com/office/drawing/2014/main" id="{D9CE4F0C-1CDD-6723-173E-1A889475C92A}"/>
              </a:ext>
            </a:extLst>
          </p:cNvPr>
          <p:cNvSpPr>
            <a:spLocks noGrp="1"/>
          </p:cNvSpPr>
          <p:nvPr>
            <p:ph idx="1"/>
          </p:nvPr>
        </p:nvSpPr>
        <p:spPr>
          <a:xfrm>
            <a:off x="609600" y="1663421"/>
            <a:ext cx="10972800" cy="4525963"/>
          </a:xfrm>
        </p:spPr>
        <p:txBody>
          <a:bodyPr/>
          <a:lstStyle/>
          <a:p>
            <a:pPr algn="just">
              <a:lnSpc>
                <a:spcPct val="115000"/>
              </a:lnSpc>
              <a:spcAft>
                <a:spcPts val="1200"/>
              </a:spcAft>
              <a:buFont typeface="+mj-lt"/>
              <a:buAutoNum type="arabicPeriod"/>
            </a:pPr>
            <a:r>
              <a:rPr lang="nl-BE" sz="1800" b="1" dirty="0">
                <a:latin typeface="Calibri Light" panose="020F0302020204030204" pitchFamily="34" charset="0"/>
                <a:ea typeface="MS PGothic" panose="020B0600070205080204" pitchFamily="34" charset="-128"/>
                <a:cs typeface="Times New Roman" panose="02020603050405020304" pitchFamily="18" charset="0"/>
              </a:rPr>
              <a:t>Joren</a:t>
            </a:r>
            <a:r>
              <a:rPr lang="nl-BE" sz="1800" dirty="0">
                <a:latin typeface="Calibri Light" panose="020F0302020204030204" pitchFamily="34" charset="0"/>
                <a:ea typeface="MS PGothic" panose="020B0600070205080204" pitchFamily="34" charset="-128"/>
                <a:cs typeface="Times New Roman" panose="02020603050405020304" pitchFamily="18" charset="0"/>
              </a:rPr>
              <a:t> (14 jaar) heeft het de laatste tijd wat moeilijk op school. Hij verwaarloost zijn taken en zit ’s morgens vaak moe op de schoolbanken omdat hij tot diep in de nacht heeft door gegamed. Hij is erg sociaal en zijn vrienden vragen hem vaak mee om samen iets te doen. Maar Joren kiest er toch meestal voor om te gamen. Zijn ouders hebben het druk en zijn zelf vaak pas laat thuis. Ze beginnen zich toch wat zorgen te maken. </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mj-lt"/>
              <a:buAutoNum type="arabicPeriod"/>
            </a:pPr>
            <a:r>
              <a:rPr lang="nl-BE" sz="1800" b="1" dirty="0">
                <a:effectLst/>
                <a:latin typeface="Calibri Light" panose="020F0302020204030204" pitchFamily="34" charset="0"/>
                <a:ea typeface="MS PGothic" panose="020B0600070205080204" pitchFamily="34" charset="-128"/>
                <a:cs typeface="Times New Roman" panose="02020603050405020304" pitchFamily="18" charset="0"/>
              </a:rPr>
              <a:t>Younes</a:t>
            </a:r>
            <a:r>
              <a:rPr lang="nl-BE" sz="1800" dirty="0">
                <a:effectLst/>
                <a:latin typeface="Calibri Light" panose="020F0302020204030204" pitchFamily="34" charset="0"/>
                <a:ea typeface="MS PGothic" panose="020B0600070205080204" pitchFamily="34" charset="-128"/>
                <a:cs typeface="Times New Roman" panose="02020603050405020304" pitchFamily="18" charset="0"/>
              </a:rPr>
              <a:t> (12 jaar) is een verlegen jongen die graag gamet. Zijn lievelingsgame is </a:t>
            </a:r>
            <a:r>
              <a:rPr lang="nl-BE" sz="1800" dirty="0" err="1">
                <a:effectLst/>
                <a:latin typeface="Calibri Light" panose="020F0302020204030204" pitchFamily="34" charset="0"/>
                <a:ea typeface="MS PGothic" panose="020B0600070205080204" pitchFamily="34" charset="-128"/>
                <a:cs typeface="Times New Roman" panose="02020603050405020304" pitchFamily="18" charset="0"/>
              </a:rPr>
              <a:t>Fortnite</a:t>
            </a:r>
            <a:r>
              <a:rPr lang="nl-BE" sz="1800" dirty="0">
                <a:effectLst/>
                <a:latin typeface="Calibri Light" panose="020F0302020204030204" pitchFamily="34" charset="0"/>
                <a:ea typeface="MS PGothic" panose="020B0600070205080204" pitchFamily="34" charset="-128"/>
                <a:cs typeface="Times New Roman" panose="02020603050405020304" pitchFamily="18" charset="0"/>
              </a:rPr>
              <a:t>. Iedere avond mag hij een uurtje gamen van zijn ouders, maar dat vindt hij eigenlijk te weinig. In het weekend heeft hij meestal niets te doen en gamet hij soms de hele dag. Vroeger voetbalde hij op zaterdag, maar gamen vindt hij eigenlijk leuker.</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mj-lt"/>
              <a:buAutoNum type="arabicPeriod"/>
            </a:pPr>
            <a:r>
              <a:rPr lang="nl-BE" sz="1800" b="1" dirty="0" err="1">
                <a:effectLst/>
                <a:latin typeface="Calibri Light" panose="020F0302020204030204" pitchFamily="34" charset="0"/>
                <a:ea typeface="MS PGothic" panose="020B0600070205080204" pitchFamily="34" charset="-128"/>
                <a:cs typeface="Times New Roman" panose="02020603050405020304" pitchFamily="18" charset="0"/>
              </a:rPr>
              <a:t>Anneloe</a:t>
            </a:r>
            <a:r>
              <a:rPr lang="nl-BE" sz="1800" dirty="0">
                <a:effectLst/>
                <a:latin typeface="Calibri Light" panose="020F0302020204030204" pitchFamily="34" charset="0"/>
                <a:ea typeface="MS PGothic" panose="020B0600070205080204" pitchFamily="34" charset="-128"/>
                <a:cs typeface="Times New Roman" panose="02020603050405020304" pitchFamily="18" charset="0"/>
              </a:rPr>
              <a:t> (15 jaar) heeft een lichte vorm van autisme en is erg goed in gamen. Ze vindt weinig aansluiting bij leeftijdsgenoten en heeft enkel vriendschappen binnen de games. Ondanks verschillende pogingen in de laatste jaren om haar aandacht te trekken met andere bezigheden en hobby’s, lukt het niet voor </a:t>
            </a:r>
            <a:r>
              <a:rPr lang="nl-BE" sz="1800" dirty="0" err="1">
                <a:effectLst/>
                <a:latin typeface="Calibri Light" panose="020F0302020204030204" pitchFamily="34" charset="0"/>
                <a:ea typeface="MS PGothic" panose="020B0600070205080204" pitchFamily="34" charset="-128"/>
                <a:cs typeface="Times New Roman" panose="02020603050405020304" pitchFamily="18" charset="0"/>
              </a:rPr>
              <a:t>Anneloe</a:t>
            </a:r>
            <a:r>
              <a:rPr lang="nl-BE" sz="1800" dirty="0">
                <a:effectLst/>
                <a:latin typeface="Calibri Light" panose="020F0302020204030204" pitchFamily="34" charset="0"/>
                <a:ea typeface="MS PGothic" panose="020B0600070205080204" pitchFamily="34" charset="-128"/>
                <a:cs typeface="Times New Roman" panose="02020603050405020304" pitchFamily="18" charset="0"/>
              </a:rPr>
              <a:t> om los te komen van het gamen. Wanneer ze niet kan gamen is ze erg prikkelbaar en sluit ze zich emotioneel af.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2">
            <a:extLst>
              <a:ext uri="{FF2B5EF4-FFF2-40B4-BE49-F238E27FC236}">
                <a16:creationId xmlns:a16="http://schemas.microsoft.com/office/drawing/2014/main" id="{81A00E2E-D2CC-E602-860D-09B4B1DEA34A}"/>
              </a:ext>
            </a:extLst>
          </p:cNvPr>
          <p:cNvSpPr txBox="1"/>
          <p:nvPr/>
        </p:nvSpPr>
        <p:spPr>
          <a:xfrm>
            <a:off x="10315683" y="520421"/>
            <a:ext cx="1777360" cy="646331"/>
          </a:xfrm>
          <a:prstGeom prst="rect">
            <a:avLst/>
          </a:prstGeom>
          <a:noFill/>
        </p:spPr>
        <p:txBody>
          <a:bodyPr wrap="square" rtlCol="0">
            <a:spAutoFit/>
          </a:bodyPr>
          <a:lstStyle/>
          <a:p>
            <a:pPr>
              <a:lnSpc>
                <a:spcPct val="80000"/>
              </a:lnSpc>
            </a:pPr>
            <a:r>
              <a:rPr lang="en-US" sz="1500" b="1" dirty="0">
                <a:solidFill>
                  <a:srgbClr val="CF1B73"/>
                </a:solidFill>
                <a:latin typeface="Arial" panose="020B0604020202020204" pitchFamily="34" charset="0"/>
                <a:ea typeface="Calibri" panose="020F0502020204030204" pitchFamily="34" charset="0"/>
                <a:cs typeface="Arial" panose="020B0604020202020204" pitchFamily="34" charset="0"/>
              </a:rPr>
              <a:t>5. </a:t>
            </a:r>
          </a:p>
          <a:p>
            <a:pPr>
              <a:lnSpc>
                <a:spcPct val="80000"/>
              </a:lnSpc>
            </a:pPr>
            <a:r>
              <a:rPr lang="en-US" sz="1500" b="1" dirty="0">
                <a:solidFill>
                  <a:srgbClr val="82C8A5"/>
                </a:solidFill>
                <a:latin typeface="Arial" panose="020B0604020202020204" pitchFamily="34" charset="0"/>
                <a:ea typeface="Calibri" panose="020F0502020204030204" pitchFamily="34" charset="0"/>
                <a:cs typeface="Arial" panose="020B0604020202020204" pitchFamily="34" charset="0"/>
              </a:rPr>
              <a:t>MONITORING</a:t>
            </a:r>
            <a:r>
              <a:rPr lang="en-US" sz="1500" b="1" dirty="0">
                <a:solidFill>
                  <a:srgbClr val="CF1B73"/>
                </a:solidFill>
                <a:latin typeface="Arial" panose="020B0604020202020204" pitchFamily="34" charset="0"/>
                <a:cs typeface="Arial" panose="020B0604020202020204" pitchFamily="34" charset="0"/>
              </a:rPr>
              <a:t>  </a:t>
            </a:r>
          </a:p>
          <a:p>
            <a:pPr>
              <a:lnSpc>
                <a:spcPct val="80000"/>
              </a:lnSpc>
            </a:pPr>
            <a:endParaRPr lang="en-US" sz="1500" b="1" dirty="0">
              <a:solidFill>
                <a:srgbClr val="E47931"/>
              </a:solidFill>
              <a:latin typeface="Arial"/>
              <a:cs typeface="Arial"/>
            </a:endParaRPr>
          </a:p>
        </p:txBody>
      </p:sp>
    </p:spTree>
    <p:extLst>
      <p:ext uri="{BB962C8B-B14F-4D97-AF65-F5344CB8AC3E}">
        <p14:creationId xmlns:p14="http://schemas.microsoft.com/office/powerpoint/2010/main" val="707179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BAD6C-C282-BF92-4E73-47F1AB97FB00}"/>
              </a:ext>
            </a:extLst>
          </p:cNvPr>
          <p:cNvSpPr>
            <a:spLocks noGrp="1"/>
          </p:cNvSpPr>
          <p:nvPr>
            <p:ph type="title"/>
          </p:nvPr>
        </p:nvSpPr>
        <p:spPr/>
        <p:txBody>
          <a:bodyPr/>
          <a:lstStyle/>
          <a:p>
            <a:r>
              <a:rPr lang="nl-BE" dirty="0"/>
              <a:t>Is mijn kind gameverslaafd?</a:t>
            </a:r>
          </a:p>
        </p:txBody>
      </p:sp>
      <p:pic>
        <p:nvPicPr>
          <p:cNvPr id="4" name="Onlinemedia 3" title="Is mijn kind gameverslaafd?">
            <a:hlinkClick r:id="" action="ppaction://media"/>
            <a:extLst>
              <a:ext uri="{FF2B5EF4-FFF2-40B4-BE49-F238E27FC236}">
                <a16:creationId xmlns:a16="http://schemas.microsoft.com/office/drawing/2014/main" id="{CC5A81F4-84E7-2040-5F8D-9755DBD3CAC9}"/>
              </a:ext>
            </a:extLst>
          </p:cNvPr>
          <p:cNvPicPr>
            <a:picLocks noGrp="1" noRot="1" noChangeAspect="1"/>
          </p:cNvPicPr>
          <p:nvPr>
            <p:ph idx="1"/>
            <a:videoFile r:link="rId1"/>
          </p:nvPr>
        </p:nvPicPr>
        <p:blipFill>
          <a:blip r:embed="rId4"/>
          <a:stretch>
            <a:fillRect/>
          </a:stretch>
        </p:blipFill>
        <p:spPr>
          <a:xfrm>
            <a:off x="2090738" y="1600200"/>
            <a:ext cx="8010525" cy="4525963"/>
          </a:xfrm>
          <a:prstGeom prst="rect">
            <a:avLst/>
          </a:prstGeom>
        </p:spPr>
      </p:pic>
    </p:spTree>
    <p:extLst>
      <p:ext uri="{BB962C8B-B14F-4D97-AF65-F5344CB8AC3E}">
        <p14:creationId xmlns:p14="http://schemas.microsoft.com/office/powerpoint/2010/main" val="33972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60155" y="3096254"/>
            <a:ext cx="6940626" cy="3831415"/>
          </a:xfrm>
        </p:spPr>
        <p:txBody>
          <a:bodyPr/>
          <a:lstStyle/>
          <a:p>
            <a:pPr marL="0" indent="0" algn="ctr">
              <a:lnSpc>
                <a:spcPct val="150000"/>
              </a:lnSpc>
              <a:buNone/>
            </a:pPr>
            <a:r>
              <a:rPr lang="nl-BE" sz="2400" dirty="0">
                <a:cs typeface="Arial"/>
              </a:rPr>
              <a:t>GAMEN IS HELEMAAL NIET SLECHT, </a:t>
            </a:r>
          </a:p>
          <a:p>
            <a:pPr marL="0" indent="0" algn="ctr">
              <a:lnSpc>
                <a:spcPct val="150000"/>
              </a:lnSpc>
              <a:buNone/>
            </a:pPr>
            <a:r>
              <a:rPr lang="nl-BE" sz="2400" dirty="0">
                <a:cs typeface="Arial"/>
              </a:rPr>
              <a:t>MAAR </a:t>
            </a:r>
            <a:r>
              <a:rPr lang="nl-BE" sz="2400" b="1" dirty="0">
                <a:solidFill>
                  <a:srgbClr val="82C8A5"/>
                </a:solidFill>
                <a:ea typeface="Calibri" panose="020F0502020204030204" pitchFamily="34" charset="0"/>
                <a:cs typeface="Calibri" panose="020F0502020204030204" pitchFamily="34" charset="0"/>
              </a:rPr>
              <a:t>ALLEEN</a:t>
            </a:r>
            <a:r>
              <a:rPr lang="nl-BE" sz="2400" dirty="0">
                <a:solidFill>
                  <a:srgbClr val="E47931"/>
                </a:solidFill>
                <a:cs typeface="Arial"/>
              </a:rPr>
              <a:t> </a:t>
            </a:r>
            <a:r>
              <a:rPr lang="nl-BE" sz="2400" b="1" dirty="0">
                <a:solidFill>
                  <a:srgbClr val="82C8A5"/>
                </a:solidFill>
                <a:ea typeface="Calibri" panose="020F0502020204030204" pitchFamily="34" charset="0"/>
                <a:cs typeface="Calibri" panose="020F0502020204030204" pitchFamily="34" charset="0"/>
              </a:rPr>
              <a:t>MAAR GAMEN </a:t>
            </a:r>
            <a:r>
              <a:rPr lang="nl-BE" sz="2400" dirty="0">
                <a:cs typeface="Arial"/>
              </a:rPr>
              <a:t>IS DAT WEL</a:t>
            </a:r>
            <a:endParaRPr lang="nl-NL" sz="2400" dirty="0"/>
          </a:p>
        </p:txBody>
      </p:sp>
      <p:pic>
        <p:nvPicPr>
          <p:cNvPr id="5" name="Afbeelding 4"/>
          <p:cNvPicPr>
            <a:picLocks noChangeAspect="1"/>
          </p:cNvPicPr>
          <p:nvPr/>
        </p:nvPicPr>
        <p:blipFill>
          <a:blip r:embed="rId3">
            <a:duotone>
              <a:schemeClr val="accent5">
                <a:shade val="45000"/>
                <a:satMod val="135000"/>
              </a:schemeClr>
              <a:prstClr val="white"/>
            </a:duotone>
          </a:blip>
          <a:stretch>
            <a:fillRect/>
          </a:stretch>
        </p:blipFill>
        <p:spPr>
          <a:xfrm>
            <a:off x="5142722" y="2185859"/>
            <a:ext cx="733527" cy="714475"/>
          </a:xfrm>
          <a:prstGeom prst="rect">
            <a:avLst/>
          </a:prstGeom>
        </p:spPr>
      </p:pic>
      <p:sp>
        <p:nvSpPr>
          <p:cNvPr id="8" name="Rechthoek 7"/>
          <p:cNvSpPr/>
          <p:nvPr/>
        </p:nvSpPr>
        <p:spPr>
          <a:xfrm>
            <a:off x="10288975" y="6345740"/>
            <a:ext cx="1428596" cy="313932"/>
          </a:xfrm>
          <a:prstGeom prst="rect">
            <a:avLst/>
          </a:prstGeom>
        </p:spPr>
        <p:txBody>
          <a:bodyPr wrap="none">
            <a:spAutoFit/>
          </a:bodyPr>
          <a:lstStyle/>
          <a:p>
            <a:pPr>
              <a:lnSpc>
                <a:spcPct val="80000"/>
              </a:lnSpc>
            </a:pPr>
            <a:r>
              <a:rPr lang="en-US" b="1" dirty="0">
                <a:solidFill>
                  <a:srgbClr val="C00000"/>
                </a:solidFill>
                <a:latin typeface="Arial"/>
                <a:cs typeface="Arial"/>
              </a:rPr>
              <a:t>EN GAMEN</a:t>
            </a:r>
          </a:p>
        </p:txBody>
      </p:sp>
      <p:sp>
        <p:nvSpPr>
          <p:cNvPr id="2" name="TextBox 2">
            <a:extLst>
              <a:ext uri="{FF2B5EF4-FFF2-40B4-BE49-F238E27FC236}">
                <a16:creationId xmlns:a16="http://schemas.microsoft.com/office/drawing/2014/main" id="{84F88EFA-A6E6-86EB-514D-51E34493420A}"/>
              </a:ext>
            </a:extLst>
          </p:cNvPr>
          <p:cNvSpPr txBox="1"/>
          <p:nvPr/>
        </p:nvSpPr>
        <p:spPr>
          <a:xfrm>
            <a:off x="10315683" y="520421"/>
            <a:ext cx="1777360" cy="646331"/>
          </a:xfrm>
          <a:prstGeom prst="rect">
            <a:avLst/>
          </a:prstGeom>
          <a:noFill/>
        </p:spPr>
        <p:txBody>
          <a:bodyPr wrap="square" rtlCol="0">
            <a:spAutoFit/>
          </a:bodyPr>
          <a:lstStyle/>
          <a:p>
            <a:pPr>
              <a:lnSpc>
                <a:spcPct val="80000"/>
              </a:lnSpc>
            </a:pPr>
            <a:r>
              <a:rPr lang="en-US" sz="1500" b="1" dirty="0">
                <a:solidFill>
                  <a:srgbClr val="CF1B73"/>
                </a:solidFill>
                <a:latin typeface="Arial" panose="020B0604020202020204" pitchFamily="34" charset="0"/>
                <a:ea typeface="Calibri" panose="020F0502020204030204" pitchFamily="34" charset="0"/>
                <a:cs typeface="Arial" panose="020B0604020202020204" pitchFamily="34" charset="0"/>
              </a:rPr>
              <a:t>5. </a:t>
            </a:r>
          </a:p>
          <a:p>
            <a:pPr>
              <a:lnSpc>
                <a:spcPct val="80000"/>
              </a:lnSpc>
            </a:pPr>
            <a:r>
              <a:rPr lang="en-US" sz="1500" b="1" dirty="0">
                <a:solidFill>
                  <a:srgbClr val="82C8A5"/>
                </a:solidFill>
                <a:latin typeface="Arial" panose="020B0604020202020204" pitchFamily="34" charset="0"/>
                <a:ea typeface="Calibri" panose="020F0502020204030204" pitchFamily="34" charset="0"/>
                <a:cs typeface="Arial" panose="020B0604020202020204" pitchFamily="34" charset="0"/>
              </a:rPr>
              <a:t>MONITORING</a:t>
            </a:r>
            <a:r>
              <a:rPr lang="en-US" sz="1500" b="1" dirty="0">
                <a:solidFill>
                  <a:srgbClr val="CF1B73"/>
                </a:solidFill>
                <a:latin typeface="Arial" panose="020B0604020202020204" pitchFamily="34" charset="0"/>
                <a:cs typeface="Arial" panose="020B0604020202020204" pitchFamily="34" charset="0"/>
              </a:rPr>
              <a:t>  </a:t>
            </a:r>
          </a:p>
          <a:p>
            <a:pPr>
              <a:lnSpc>
                <a:spcPct val="80000"/>
              </a:lnSpc>
            </a:pPr>
            <a:endParaRPr lang="en-US" sz="1500" b="1" dirty="0">
              <a:solidFill>
                <a:srgbClr val="E47931"/>
              </a:solidFill>
              <a:latin typeface="Arial"/>
              <a:cs typeface="Arial"/>
            </a:endParaRPr>
          </a:p>
        </p:txBody>
      </p:sp>
    </p:spTree>
    <p:extLst>
      <p:ext uri="{BB962C8B-B14F-4D97-AF65-F5344CB8AC3E}">
        <p14:creationId xmlns:p14="http://schemas.microsoft.com/office/powerpoint/2010/main" val="386150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58543" y="2458387"/>
            <a:ext cx="8311835" cy="36677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WAAROM IS GAMEN LEUK?  </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PRATEN MET JE KIND</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VOORBEELDGEDRAG</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rPr>
              <a:t>GRENZEN STELLEN</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prstClr val="black"/>
                </a:solidFill>
                <a:latin typeface="Arial"/>
                <a:cs typeface="Arial"/>
              </a:rPr>
              <a:t>MONITORING</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lang="en-US" b="1" dirty="0">
                <a:solidFill>
                  <a:schemeClr val="tx2"/>
                </a:solidFill>
                <a:latin typeface="Arial"/>
                <a:cs typeface="Arial"/>
              </a:rPr>
              <a:t>AFRONDING</a:t>
            </a:r>
            <a:r>
              <a:rPr lang="en-US" b="1" dirty="0">
                <a:solidFill>
                  <a:prstClr val="black"/>
                </a:solidFill>
                <a:latin typeface="Arial"/>
                <a:cs typeface="Arial"/>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684" t="4986" b="8515"/>
          <a:stretch/>
        </p:blipFill>
        <p:spPr>
          <a:xfrm>
            <a:off x="8970378" y="4639370"/>
            <a:ext cx="2849564" cy="1687012"/>
          </a:xfrm>
          <a:prstGeom prst="rect">
            <a:avLst/>
          </a:prstGeom>
          <a:ln>
            <a:solidFill>
              <a:schemeClr val="bg1"/>
            </a:solidFill>
          </a:ln>
        </p:spPr>
      </p:pic>
    </p:spTree>
    <p:extLst>
      <p:ext uri="{BB962C8B-B14F-4D97-AF65-F5344CB8AC3E}">
        <p14:creationId xmlns:p14="http://schemas.microsoft.com/office/powerpoint/2010/main" val="3466671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832" y="716528"/>
            <a:ext cx="5090300" cy="1311128"/>
          </a:xfrm>
          <a:prstGeom prst="rect">
            <a:avLst/>
          </a:prstGeom>
          <a:noFill/>
        </p:spPr>
        <p:txBody>
          <a:bodyPr wrap="square" rtlCol="0">
            <a:spAutoFit/>
          </a:bodyPr>
          <a:lstStyle/>
          <a:p>
            <a:pPr>
              <a:lnSpc>
                <a:spcPct val="90000"/>
              </a:lnSpc>
            </a:pPr>
            <a:r>
              <a:rPr lang="en-US" sz="4400" dirty="0">
                <a:solidFill>
                  <a:schemeClr val="accent2"/>
                </a:solidFill>
                <a:ea typeface="+mj-ea"/>
                <a:cs typeface="Arial"/>
              </a:rPr>
              <a:t>Take</a:t>
            </a:r>
          </a:p>
          <a:p>
            <a:pPr>
              <a:lnSpc>
                <a:spcPct val="90000"/>
              </a:lnSpc>
            </a:pPr>
            <a:r>
              <a:rPr lang="en-US" sz="4400" dirty="0">
                <a:solidFill>
                  <a:srgbClr val="C00000"/>
                </a:solidFill>
                <a:ea typeface="+mj-ea"/>
                <a:cs typeface="Arial"/>
              </a:rPr>
              <a:t>Home</a:t>
            </a:r>
            <a:r>
              <a:rPr lang="en-US" sz="4400" dirty="0">
                <a:solidFill>
                  <a:schemeClr val="tx2"/>
                </a:solidFill>
                <a:cs typeface="Arial"/>
              </a:rPr>
              <a:t> </a:t>
            </a:r>
            <a:endParaRPr lang="en-US" sz="4400" dirty="0">
              <a:solidFill>
                <a:srgbClr val="E47931"/>
              </a:solidFill>
            </a:endParaRPr>
          </a:p>
        </p:txBody>
      </p:sp>
      <p:sp>
        <p:nvSpPr>
          <p:cNvPr id="5" name="Content Placeholder 2"/>
          <p:cNvSpPr txBox="1">
            <a:spLocks/>
          </p:cNvSpPr>
          <p:nvPr/>
        </p:nvSpPr>
        <p:spPr>
          <a:xfrm>
            <a:off x="1167832" y="3011766"/>
            <a:ext cx="5860923" cy="1956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nl-BE"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POSITIEF</a:t>
            </a:r>
            <a:r>
              <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rPr>
              <a:t> staan tegenover gamen</a:t>
            </a:r>
          </a:p>
          <a:p>
            <a:pPr marL="342900" indent="-342900" algn="l">
              <a:buFont typeface="Arial" panose="020B0604020202020204" pitchFamily="34" charset="0"/>
              <a:buChar char="•"/>
            </a:pPr>
            <a:endPar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nl-BE"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SAMEN</a:t>
            </a:r>
            <a:r>
              <a:rPr lang="nl-BE" sz="2400" dirty="0">
                <a:solidFill>
                  <a:schemeClr val="accent4"/>
                </a:solidFill>
                <a:latin typeface="Calibri" panose="020F0502020204030204" pitchFamily="34" charset="0"/>
                <a:ea typeface="Calibri" panose="020F0502020204030204" pitchFamily="34" charset="0"/>
                <a:cs typeface="Calibri" panose="020F0502020204030204" pitchFamily="34" charset="0"/>
              </a:rPr>
              <a:t> </a:t>
            </a:r>
            <a:r>
              <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rPr>
              <a:t>met je kind gamen beleven</a:t>
            </a:r>
          </a:p>
          <a:p>
            <a:pPr algn="l"/>
            <a:endPar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rPr>
              <a:t>Je staat er </a:t>
            </a:r>
            <a:r>
              <a:rPr lang="nl-BE"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NIET ALLEEN </a:t>
            </a:r>
            <a:r>
              <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rPr>
              <a:t>voor </a:t>
            </a:r>
          </a:p>
          <a:p>
            <a:pPr algn="l"/>
            <a:endParaRPr lang="nl-BE"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E10E28CE-08B9-D171-BCAC-0B6DCD24CC05}"/>
              </a:ext>
            </a:extLst>
          </p:cNvPr>
          <p:cNvPicPr>
            <a:picLocks noChangeAspect="1"/>
          </p:cNvPicPr>
          <p:nvPr/>
        </p:nvPicPr>
        <p:blipFill>
          <a:blip r:embed="rId3"/>
          <a:stretch>
            <a:fillRect/>
          </a:stretch>
        </p:blipFill>
        <p:spPr>
          <a:xfrm>
            <a:off x="10139423" y="5418787"/>
            <a:ext cx="1636660" cy="1106157"/>
          </a:xfrm>
          <a:prstGeom prst="rect">
            <a:avLst/>
          </a:prstGeom>
        </p:spPr>
      </p:pic>
      <p:pic>
        <p:nvPicPr>
          <p:cNvPr id="1026" name="Picture 2">
            <a:extLst>
              <a:ext uri="{FF2B5EF4-FFF2-40B4-BE49-F238E27FC236}">
                <a16:creationId xmlns:a16="http://schemas.microsoft.com/office/drawing/2014/main" id="{B7CC07E2-E638-73FE-61CE-909AD53B8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8805" y="831694"/>
            <a:ext cx="2626970" cy="415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186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D58F1-4350-54DD-8882-9DF15193EB69}"/>
              </a:ext>
            </a:extLst>
          </p:cNvPr>
          <p:cNvSpPr>
            <a:spLocks noGrp="1"/>
          </p:cNvSpPr>
          <p:nvPr>
            <p:ph type="title"/>
          </p:nvPr>
        </p:nvSpPr>
        <p:spPr/>
        <p:txBody>
          <a:bodyPr/>
          <a:lstStyle/>
          <a:p>
            <a:r>
              <a:rPr lang="nl-BE" dirty="0"/>
              <a:t>Game(L)over </a:t>
            </a:r>
          </a:p>
        </p:txBody>
      </p:sp>
      <p:sp>
        <p:nvSpPr>
          <p:cNvPr id="3" name="Tijdelijke aanduiding voor inhoud 2">
            <a:extLst>
              <a:ext uri="{FF2B5EF4-FFF2-40B4-BE49-F238E27FC236}">
                <a16:creationId xmlns:a16="http://schemas.microsoft.com/office/drawing/2014/main" id="{DB8F38EB-691F-D484-17F8-82EEF84100DD}"/>
              </a:ext>
            </a:extLst>
          </p:cNvPr>
          <p:cNvSpPr>
            <a:spLocks noGrp="1"/>
          </p:cNvSpPr>
          <p:nvPr>
            <p:ph idx="1"/>
          </p:nvPr>
        </p:nvSpPr>
        <p:spPr/>
        <p:txBody>
          <a:bodyPr/>
          <a:lstStyle/>
          <a:p>
            <a:endParaRPr lang="nl-BE" dirty="0"/>
          </a:p>
        </p:txBody>
      </p:sp>
      <p:pic>
        <p:nvPicPr>
          <p:cNvPr id="5" name="Afbeelding 4">
            <a:extLst>
              <a:ext uri="{FF2B5EF4-FFF2-40B4-BE49-F238E27FC236}">
                <a16:creationId xmlns:a16="http://schemas.microsoft.com/office/drawing/2014/main" id="{17456B60-CB8B-3CE8-A096-33E95D4B1EE6}"/>
              </a:ext>
            </a:extLst>
          </p:cNvPr>
          <p:cNvPicPr>
            <a:picLocks noChangeAspect="1"/>
          </p:cNvPicPr>
          <p:nvPr/>
        </p:nvPicPr>
        <p:blipFill>
          <a:blip r:embed="rId2"/>
          <a:stretch>
            <a:fillRect/>
          </a:stretch>
        </p:blipFill>
        <p:spPr>
          <a:xfrm>
            <a:off x="2974040" y="1519178"/>
            <a:ext cx="6669238" cy="4884684"/>
          </a:xfrm>
          <a:prstGeom prst="rect">
            <a:avLst/>
          </a:prstGeom>
        </p:spPr>
      </p:pic>
    </p:spTree>
    <p:extLst>
      <p:ext uri="{BB962C8B-B14F-4D97-AF65-F5344CB8AC3E}">
        <p14:creationId xmlns:p14="http://schemas.microsoft.com/office/powerpoint/2010/main" val="795552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1626" y="318407"/>
            <a:ext cx="4122294" cy="2902090"/>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909B"/>
                </a:solidFill>
                <a:effectLst/>
                <a:uLnTx/>
                <a:uFillTx/>
                <a:latin typeface="Arial"/>
                <a:ea typeface="+mj-ea"/>
                <a:cs typeface="Arial"/>
              </a:rPr>
              <a:t>ALS KLEINE </a:t>
            </a:r>
            <a:br>
              <a:rPr kumimoji="0" lang="en-US" sz="4400" b="1" i="0" u="none" strike="noStrike" kern="1200" cap="none" spc="0" normalizeH="0" baseline="0" noProof="0" dirty="0">
                <a:ln>
                  <a:noFill/>
                </a:ln>
                <a:solidFill>
                  <a:srgbClr val="00909B"/>
                </a:solidFill>
                <a:effectLst/>
                <a:uLnTx/>
                <a:uFillTx/>
                <a:latin typeface="Arial"/>
                <a:ea typeface="+mj-ea"/>
                <a:cs typeface="Arial"/>
              </a:rPr>
            </a:br>
            <a:r>
              <a:rPr kumimoji="0" lang="en-US" sz="6000" b="1" i="0" u="none" strike="noStrike" kern="1200" cap="none" spc="0" normalizeH="0" baseline="0" noProof="0" dirty="0">
                <a:ln>
                  <a:noFill/>
                </a:ln>
                <a:solidFill>
                  <a:srgbClr val="00909B"/>
                </a:solidFill>
                <a:effectLst/>
                <a:uLnTx/>
                <a:uFillTx/>
                <a:latin typeface="Arial"/>
                <a:ea typeface="+mj-ea"/>
                <a:cs typeface="Arial"/>
              </a:rPr>
              <a:t>KINDEREN</a:t>
            </a:r>
            <a:br>
              <a:rPr kumimoji="0" lang="en-US" sz="6000" b="1" i="0" u="none" strike="noStrike" kern="1200" cap="none" spc="0" normalizeH="0" baseline="0" noProof="0" dirty="0">
                <a:ln>
                  <a:noFill/>
                </a:ln>
                <a:solidFill>
                  <a:srgbClr val="00909B"/>
                </a:solidFill>
                <a:effectLst/>
                <a:uLnTx/>
                <a:uFillTx/>
                <a:latin typeface="Arial"/>
                <a:ea typeface="+mj-ea"/>
                <a:cs typeface="Arial"/>
              </a:rPr>
            </a:br>
            <a:r>
              <a:rPr kumimoji="0" lang="en-US" sz="6000" b="1" i="0" u="none" strike="noStrike" kern="1200" cap="none" spc="0" normalizeH="0" baseline="0" noProof="0" dirty="0">
                <a:ln>
                  <a:noFill/>
                </a:ln>
                <a:solidFill>
                  <a:srgbClr val="00909B"/>
                </a:solidFill>
                <a:effectLst/>
                <a:uLnTx/>
                <a:uFillTx/>
                <a:latin typeface="Arial"/>
                <a:ea typeface="+mj-ea"/>
                <a:cs typeface="Arial"/>
              </a:rPr>
              <a:t>GROOT</a:t>
            </a:r>
            <a:br>
              <a:rPr kumimoji="0" lang="en-US" sz="6000" b="1" i="0" u="none" strike="noStrike" kern="1200" cap="none" spc="0" normalizeH="0" baseline="0" noProof="0" dirty="0">
                <a:ln>
                  <a:noFill/>
                </a:ln>
                <a:solidFill>
                  <a:srgbClr val="00909B"/>
                </a:solidFill>
                <a:effectLst/>
                <a:uLnTx/>
                <a:uFillTx/>
                <a:latin typeface="Arial"/>
                <a:ea typeface="+mj-ea"/>
                <a:cs typeface="Arial"/>
              </a:rPr>
            </a:br>
            <a:r>
              <a:rPr kumimoji="0" lang="en-US" sz="6000" b="1" i="0" u="none" strike="noStrike" kern="1200" cap="none" spc="0" normalizeH="0" baseline="0" noProof="0" dirty="0">
                <a:ln>
                  <a:noFill/>
                </a:ln>
                <a:solidFill>
                  <a:srgbClr val="00909B"/>
                </a:solidFill>
                <a:effectLst/>
                <a:uLnTx/>
                <a:uFillTx/>
                <a:latin typeface="Arial"/>
                <a:ea typeface="+mj-ea"/>
                <a:cs typeface="Arial"/>
              </a:rPr>
              <a:t>WORDEN</a:t>
            </a:r>
          </a:p>
        </p:txBody>
      </p:sp>
      <p:pic>
        <p:nvPicPr>
          <p:cNvPr id="4" name="Picture 3" descr="P:\10-Publicaties_campagnemateriaal\2_HUISSTIJL BEELD\4_LOGO DRUGLIJN\LOGO_druglijn\jpg\druglijn_sponsorlogo_zwart.jpg"/>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13324" t="17339" r="8497" b="11375"/>
          <a:stretch/>
        </p:blipFill>
        <p:spPr bwMode="auto">
          <a:xfrm>
            <a:off x="6488936" y="5066250"/>
            <a:ext cx="2864384" cy="15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Afbeelding 6" descr="VAD-logo_petr_tekst.jpg"/>
          <p:cNvPicPr>
            <a:picLocks noChangeAspect="1"/>
          </p:cNvPicPr>
          <p:nvPr/>
        </p:nvPicPr>
        <p:blipFill rotWithShape="1">
          <a:blip r:embed="rId4"/>
          <a:srcRect r="60827"/>
          <a:stretch/>
        </p:blipFill>
        <p:spPr>
          <a:xfrm>
            <a:off x="9636708" y="4320632"/>
            <a:ext cx="2262408" cy="2282168"/>
          </a:xfrm>
          <a:prstGeom prst="rect">
            <a:avLst/>
          </a:prstGeom>
        </p:spPr>
      </p:pic>
      <p:sp>
        <p:nvSpPr>
          <p:cNvPr id="8" name="Tijdelijke aanduiding voor tekst 7"/>
          <p:cNvSpPr>
            <a:spLocks noGrp="1"/>
          </p:cNvSpPr>
          <p:nvPr>
            <p:ph type="body" sz="quarter" idx="10"/>
          </p:nvPr>
        </p:nvSpPr>
        <p:spPr>
          <a:xfrm>
            <a:off x="637200" y="2990957"/>
            <a:ext cx="1256400" cy="126000"/>
          </a:xfrm>
        </p:spPr>
        <p:txBody>
          <a:bodyPr/>
          <a:lstStyle/>
          <a:p>
            <a:endParaRPr lang="nl-BE" dirty="0"/>
          </a:p>
        </p:txBody>
      </p:sp>
    </p:spTree>
    <p:extLst>
      <p:ext uri="{BB962C8B-B14F-4D97-AF65-F5344CB8AC3E}">
        <p14:creationId xmlns:p14="http://schemas.microsoft.com/office/powerpoint/2010/main" val="149608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58543" y="2458387"/>
            <a:ext cx="8311835" cy="36677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lgn="l">
              <a:buFont typeface="+mj-lt"/>
              <a:buAutoNum type="arabicPeriod"/>
              <a:defRPr/>
            </a:pPr>
            <a:r>
              <a:rPr lang="en-US" b="1" dirty="0">
                <a:solidFill>
                  <a:schemeClr val="tx2"/>
                </a:solidFill>
                <a:latin typeface="Arial"/>
                <a:cs typeface="Arial"/>
              </a:rPr>
              <a:t>WAAROM IS GAMEN LEUK?  </a:t>
            </a:r>
          </a:p>
          <a:p>
            <a:pPr marL="514350" indent="-514350" algn="l">
              <a:buFont typeface="+mj-lt"/>
              <a:buAutoNum type="arabicPeriod"/>
              <a:defRPr/>
            </a:pPr>
            <a:r>
              <a:rPr lang="en-US" b="1" dirty="0">
                <a:solidFill>
                  <a:prstClr val="black"/>
                </a:solidFill>
                <a:latin typeface="Arial"/>
                <a:cs typeface="Arial"/>
              </a:rPr>
              <a:t>PRATEN MET JE KIND</a:t>
            </a:r>
          </a:p>
          <a:p>
            <a:pPr marL="514350" indent="-514350" algn="l">
              <a:buFont typeface="+mj-lt"/>
              <a:buAutoNum type="arabicPeriod"/>
              <a:defRPr/>
            </a:pPr>
            <a:r>
              <a:rPr lang="en-US" b="1" dirty="0">
                <a:solidFill>
                  <a:prstClr val="black"/>
                </a:solidFill>
                <a:latin typeface="Arial"/>
                <a:cs typeface="Arial"/>
              </a:rPr>
              <a:t>VOORBEELDGEDRAG</a:t>
            </a:r>
          </a:p>
          <a:p>
            <a:pPr marL="514350" indent="-514350" algn="l">
              <a:buFont typeface="+mj-lt"/>
              <a:buAutoNum type="arabicPeriod"/>
              <a:defRPr/>
            </a:pPr>
            <a:r>
              <a:rPr lang="en-US" b="1" dirty="0">
                <a:solidFill>
                  <a:prstClr val="black"/>
                </a:solidFill>
                <a:latin typeface="Arial"/>
                <a:cs typeface="Arial"/>
              </a:rPr>
              <a:t>GRENZEN STELLEN</a:t>
            </a:r>
          </a:p>
          <a:p>
            <a:pPr marL="514350" indent="-514350" algn="l">
              <a:buFont typeface="+mj-lt"/>
              <a:buAutoNum type="arabicPeriod"/>
              <a:defRPr/>
            </a:pPr>
            <a:r>
              <a:rPr lang="en-US" b="1" dirty="0">
                <a:solidFill>
                  <a:prstClr val="black"/>
                </a:solidFill>
                <a:latin typeface="Arial"/>
                <a:cs typeface="Arial"/>
              </a:rPr>
              <a:t>MONITORING</a:t>
            </a:r>
          </a:p>
          <a:p>
            <a:pPr marR="0" lvl="0" algn="l" defTabSz="4572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684" t="4986" b="8515"/>
          <a:stretch/>
        </p:blipFill>
        <p:spPr>
          <a:xfrm>
            <a:off x="8970378" y="4639370"/>
            <a:ext cx="2849564" cy="1687012"/>
          </a:xfrm>
          <a:prstGeom prst="rect">
            <a:avLst/>
          </a:prstGeom>
          <a:ln>
            <a:solidFill>
              <a:schemeClr val="bg1"/>
            </a:solidFill>
          </a:ln>
        </p:spPr>
      </p:pic>
    </p:spTree>
    <p:extLst>
      <p:ext uri="{BB962C8B-B14F-4D97-AF65-F5344CB8AC3E}">
        <p14:creationId xmlns:p14="http://schemas.microsoft.com/office/powerpoint/2010/main" val="291078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01985" y="3846795"/>
            <a:ext cx="8615000" cy="3831415"/>
          </a:xfrm>
        </p:spPr>
        <p:txBody>
          <a:bodyPr/>
          <a:lstStyle/>
          <a:p>
            <a:pPr marL="0" indent="0" algn="ctr">
              <a:buNone/>
            </a:pPr>
            <a:r>
              <a:rPr lang="nl-BE" sz="2400" dirty="0"/>
              <a:t>GAMEN IS IN DE EERSTE PLAATS </a:t>
            </a:r>
          </a:p>
          <a:p>
            <a:pPr marL="0" indent="0" algn="ctr">
              <a:buNone/>
            </a:pPr>
            <a:r>
              <a:rPr lang="nl-BE" sz="2400" dirty="0"/>
              <a:t>EEN </a:t>
            </a:r>
            <a:r>
              <a:rPr lang="nl-BE" sz="2400" dirty="0">
                <a:solidFill>
                  <a:schemeClr val="tx2"/>
                </a:solidFill>
                <a:cs typeface="Arial"/>
              </a:rPr>
              <a:t>LEUKE EN LEERRIJKE </a:t>
            </a:r>
            <a:r>
              <a:rPr lang="nl-BE" sz="2400" dirty="0"/>
              <a:t>ACTIVITEIT. </a:t>
            </a:r>
          </a:p>
          <a:p>
            <a:pPr marL="0" indent="0">
              <a:buNone/>
            </a:pPr>
            <a:endParaRPr lang="nl-BE" sz="2400" dirty="0"/>
          </a:p>
        </p:txBody>
      </p:sp>
      <p:pic>
        <p:nvPicPr>
          <p:cNvPr id="5" name="Afbeelding 4"/>
          <p:cNvPicPr>
            <a:picLocks noChangeAspect="1"/>
          </p:cNvPicPr>
          <p:nvPr/>
        </p:nvPicPr>
        <p:blipFill>
          <a:blip r:embed="rId3">
            <a:duotone>
              <a:schemeClr val="accent5">
                <a:shade val="45000"/>
                <a:satMod val="135000"/>
              </a:schemeClr>
              <a:prstClr val="white"/>
            </a:duotone>
          </a:blip>
          <a:stretch>
            <a:fillRect/>
          </a:stretch>
        </p:blipFill>
        <p:spPr>
          <a:xfrm>
            <a:off x="5142722" y="2928816"/>
            <a:ext cx="733527" cy="714475"/>
          </a:xfrm>
          <a:prstGeom prst="rect">
            <a:avLst/>
          </a:prstGeom>
        </p:spPr>
      </p:pic>
      <p:sp>
        <p:nvSpPr>
          <p:cNvPr id="8" name="TextBox 14"/>
          <p:cNvSpPr txBox="1"/>
          <p:nvPr/>
        </p:nvSpPr>
        <p:spPr>
          <a:xfrm>
            <a:off x="8964706" y="558226"/>
            <a:ext cx="2648538"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6D2670"/>
                </a:solidFill>
                <a:latin typeface="Arial"/>
                <a:cs typeface="Arial"/>
              </a:rPr>
              <a:t>1.</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chemeClr val="tx2"/>
                </a:solidFill>
                <a:latin typeface="Arial"/>
                <a:cs typeface="Arial"/>
              </a:rPr>
              <a:t>WAAROM IS GAMEN </a:t>
            </a:r>
            <a:r>
              <a:rPr lang="en-US" sz="1500" b="1" dirty="0">
                <a:solidFill>
                  <a:srgbClr val="6D2670"/>
                </a:solidFill>
                <a:latin typeface="Arial"/>
                <a:cs typeface="Arial"/>
              </a:rPr>
              <a:t>LEUK?</a:t>
            </a:r>
          </a:p>
        </p:txBody>
      </p:sp>
      <p:pic>
        <p:nvPicPr>
          <p:cNvPr id="2" name="Afbeelding 1">
            <a:extLst>
              <a:ext uri="{FF2B5EF4-FFF2-40B4-BE49-F238E27FC236}">
                <a16:creationId xmlns:a16="http://schemas.microsoft.com/office/drawing/2014/main" id="{A2F4B5A0-F2B3-3CD6-B2C5-3BEF7A631D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05" b="7721"/>
          <a:stretch/>
        </p:blipFill>
        <p:spPr>
          <a:xfrm>
            <a:off x="9400898" y="2973263"/>
            <a:ext cx="2212346" cy="1201235"/>
          </a:xfrm>
          <a:prstGeom prst="rect">
            <a:avLst/>
          </a:prstGeom>
        </p:spPr>
      </p:pic>
    </p:spTree>
    <p:extLst>
      <p:ext uri="{BB962C8B-B14F-4D97-AF65-F5344CB8AC3E}">
        <p14:creationId xmlns:p14="http://schemas.microsoft.com/office/powerpoint/2010/main" val="238996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p:cNvSpPr txBox="1"/>
          <p:nvPr/>
        </p:nvSpPr>
        <p:spPr>
          <a:xfrm>
            <a:off x="785867" y="447324"/>
            <a:ext cx="4462387" cy="1089529"/>
          </a:xfrm>
          <a:prstGeom prst="rect">
            <a:avLst/>
          </a:prstGeom>
          <a:noFill/>
        </p:spPr>
        <p:txBody>
          <a:bodyPr wrap="square" rtlCol="0">
            <a:spAutoFit/>
          </a:bodyPr>
          <a:lstStyle/>
          <a:p>
            <a:pPr>
              <a:lnSpc>
                <a:spcPct val="80000"/>
              </a:lnSpc>
            </a:pPr>
            <a:r>
              <a:rPr lang="en-US" sz="4000" dirty="0" err="1">
                <a:solidFill>
                  <a:srgbClr val="6D2670"/>
                </a:solidFill>
                <a:latin typeface="+mj-lt"/>
                <a:cs typeface="Arial"/>
              </a:rPr>
              <a:t>Positief</a:t>
            </a:r>
            <a:endParaRPr lang="en-US" sz="4000" dirty="0">
              <a:solidFill>
                <a:srgbClr val="6D2670"/>
              </a:solidFill>
              <a:latin typeface="+mj-lt"/>
              <a:cs typeface="Arial"/>
            </a:endParaRPr>
          </a:p>
          <a:p>
            <a:pPr>
              <a:lnSpc>
                <a:spcPct val="80000"/>
              </a:lnSpc>
            </a:pPr>
            <a:r>
              <a:rPr lang="en-US" sz="4000" dirty="0" err="1">
                <a:solidFill>
                  <a:schemeClr val="tx2"/>
                </a:solidFill>
                <a:latin typeface="+mj-lt"/>
                <a:cs typeface="Arial"/>
              </a:rPr>
              <a:t>Gamen</a:t>
            </a:r>
            <a:endParaRPr lang="en-US" sz="4000" dirty="0">
              <a:solidFill>
                <a:schemeClr val="tx2"/>
              </a:solidFill>
              <a:latin typeface="+mj-lt"/>
              <a:cs typeface="Arial"/>
            </a:endParaRPr>
          </a:p>
        </p:txBody>
      </p:sp>
      <p:sp>
        <p:nvSpPr>
          <p:cNvPr id="2" name="Rechthoek 1"/>
          <p:cNvSpPr/>
          <p:nvPr/>
        </p:nvSpPr>
        <p:spPr>
          <a:xfrm>
            <a:off x="617608" y="2274838"/>
            <a:ext cx="2858129" cy="1341586"/>
          </a:xfrm>
          <a:prstGeom prst="rect">
            <a:avLst/>
          </a:prstGeom>
        </p:spPr>
        <p:txBody>
          <a:bodyPr wrap="square">
            <a:spAutoFit/>
          </a:bodyPr>
          <a:lstStyle/>
          <a:p>
            <a:pPr algn="just">
              <a:lnSpc>
                <a:spcPct val="115000"/>
              </a:lnSpc>
            </a:pPr>
            <a:r>
              <a:rPr lang="nl-BE" sz="2400" dirty="0"/>
              <a:t>Zorgen</a:t>
            </a:r>
            <a:r>
              <a:rPr lang="nl-BE" sz="24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pPr>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nl-BE" sz="2400" dirty="0"/>
              <a:t>Frustraties</a:t>
            </a:r>
            <a:r>
              <a:rPr lang="nl-BE"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27738" t="5421" r="5911" b="8410"/>
          <a:stretch/>
        </p:blipFill>
        <p:spPr>
          <a:xfrm>
            <a:off x="3475738" y="2225207"/>
            <a:ext cx="3814226" cy="3095940"/>
          </a:xfrm>
          <a:prstGeom prst="rect">
            <a:avLst/>
          </a:prstGeom>
        </p:spPr>
      </p:pic>
      <p:sp>
        <p:nvSpPr>
          <p:cNvPr id="7" name="Rechthoek 6"/>
          <p:cNvSpPr/>
          <p:nvPr/>
        </p:nvSpPr>
        <p:spPr>
          <a:xfrm>
            <a:off x="7569844" y="2225207"/>
            <a:ext cx="4325074" cy="2191049"/>
          </a:xfrm>
          <a:prstGeom prst="rect">
            <a:avLst/>
          </a:prstGeom>
        </p:spPr>
        <p:txBody>
          <a:bodyPr wrap="square">
            <a:spAutoFit/>
          </a:bodyPr>
          <a:lstStyle/>
          <a:p>
            <a:pPr algn="just">
              <a:lnSpc>
                <a:spcPct val="115000"/>
              </a:lnSpc>
            </a:pPr>
            <a:r>
              <a:rPr lang="nl-BE" sz="2400" dirty="0">
                <a:latin typeface="Calibri" panose="020F0502020204030204" pitchFamily="34" charset="0"/>
                <a:ea typeface="Calibri" panose="020F0502020204030204" pitchFamily="34" charset="0"/>
                <a:cs typeface="Times New Roman" panose="02020603050405020304" pitchFamily="18" charset="0"/>
              </a:rPr>
              <a:t>Maar het is zo </a:t>
            </a:r>
            <a:r>
              <a:rPr lang="nl-BE" sz="2400" b="1" dirty="0">
                <a:latin typeface="Calibri" panose="020F0502020204030204" pitchFamily="34" charset="0"/>
                <a:ea typeface="Calibri" panose="020F0502020204030204" pitchFamily="34" charset="0"/>
                <a:cs typeface="Times New Roman" panose="02020603050405020304" pitchFamily="18" charset="0"/>
              </a:rPr>
              <a:t>leuk </a:t>
            </a:r>
            <a:r>
              <a:rPr lang="nl-BE" sz="24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pPr>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nl-BE"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BE" sz="2400" dirty="0">
                <a:latin typeface="Calibri" panose="020F0502020204030204" pitchFamily="34" charset="0"/>
                <a:ea typeface="Calibri" panose="020F0502020204030204" pitchFamily="34" charset="0"/>
                <a:cs typeface="Times New Roman" panose="02020603050405020304" pitchFamily="18" charset="0"/>
              </a:rPr>
              <a:t>Waarom is gamen zo </a:t>
            </a:r>
            <a:r>
              <a:rPr lang="nl-BE" sz="2400" b="1" dirty="0">
                <a:solidFill>
                  <a:srgbClr val="CF1B73"/>
                </a:solidFill>
              </a:rPr>
              <a:t>LEUK </a:t>
            </a:r>
            <a:r>
              <a:rPr lang="nl-BE" sz="24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pPr>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Wingdings" panose="05000000000000000000" pitchFamily="2" charset="2"/>
              <a:buChar char="à"/>
            </a:pPr>
            <a:r>
              <a:rPr lang="nl-BE" sz="2400" dirty="0">
                <a:latin typeface="Calibri" panose="020F0502020204030204" pitchFamily="34" charset="0"/>
                <a:ea typeface="Calibri" panose="020F0502020204030204" pitchFamily="34" charset="0"/>
                <a:cs typeface="Times New Roman" panose="02020603050405020304" pitchFamily="18" charset="0"/>
              </a:rPr>
              <a:t>Waar is gamen </a:t>
            </a:r>
            <a:r>
              <a:rPr lang="nl-BE" sz="2400" b="1" dirty="0">
                <a:solidFill>
                  <a:srgbClr val="CF1B73"/>
                </a:solidFill>
              </a:rPr>
              <a:t>GOED </a:t>
            </a:r>
            <a:r>
              <a:rPr lang="nl-BE" sz="2400" dirty="0">
                <a:latin typeface="Calibri" panose="020F0502020204030204" pitchFamily="34" charset="0"/>
                <a:ea typeface="Calibri" panose="020F0502020204030204" pitchFamily="34" charset="0"/>
                <a:cs typeface="Times New Roman" panose="02020603050405020304" pitchFamily="18" charset="0"/>
              </a:rPr>
              <a:t>voor? </a:t>
            </a:r>
          </a:p>
        </p:txBody>
      </p:sp>
      <p:sp>
        <p:nvSpPr>
          <p:cNvPr id="3" name="TextBox 14">
            <a:extLst>
              <a:ext uri="{FF2B5EF4-FFF2-40B4-BE49-F238E27FC236}">
                <a16:creationId xmlns:a16="http://schemas.microsoft.com/office/drawing/2014/main" id="{A908D531-F69B-1612-9422-D3F166B11C28}"/>
              </a:ext>
            </a:extLst>
          </p:cNvPr>
          <p:cNvSpPr txBox="1"/>
          <p:nvPr/>
        </p:nvSpPr>
        <p:spPr>
          <a:xfrm>
            <a:off x="8964706" y="558226"/>
            <a:ext cx="2648538"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6D2670"/>
                </a:solidFill>
                <a:latin typeface="Arial"/>
                <a:cs typeface="Arial"/>
              </a:rPr>
              <a:t>1.</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chemeClr val="tx2"/>
                </a:solidFill>
                <a:latin typeface="Arial"/>
                <a:cs typeface="Arial"/>
              </a:rPr>
              <a:t>WAAROM IS GAMEN </a:t>
            </a:r>
            <a:r>
              <a:rPr lang="en-US" sz="1500" b="1" dirty="0">
                <a:solidFill>
                  <a:srgbClr val="6D2670"/>
                </a:solidFill>
                <a:latin typeface="Arial"/>
                <a:cs typeface="Arial"/>
              </a:rPr>
              <a:t>LEUK?</a:t>
            </a:r>
          </a:p>
        </p:txBody>
      </p:sp>
    </p:spTree>
    <p:extLst>
      <p:ext uri="{BB962C8B-B14F-4D97-AF65-F5344CB8AC3E}">
        <p14:creationId xmlns:p14="http://schemas.microsoft.com/office/powerpoint/2010/main" val="1883737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70073" y="2489811"/>
            <a:ext cx="5317218" cy="3475203"/>
          </a:xfrm>
        </p:spPr>
        <p:txBody>
          <a:bodyPr/>
          <a:lstStyle/>
          <a:p>
            <a:pPr>
              <a:lnSpc>
                <a:spcPct val="115000"/>
              </a:lnSpc>
              <a:spcAft>
                <a:spcPts val="0"/>
              </a:spcAft>
            </a:pPr>
            <a:r>
              <a:rPr lang="nl-BE" sz="2400" dirty="0">
                <a:latin typeface="Calibri" panose="020F0502020204030204" pitchFamily="34" charset="0"/>
                <a:ea typeface="Calibri" panose="020F0502020204030204" pitchFamily="34" charset="0"/>
                <a:cs typeface="Times New Roman" panose="02020603050405020304" pitchFamily="18" charset="0"/>
              </a:rPr>
              <a:t>Waarom is gamen zo </a:t>
            </a:r>
            <a:r>
              <a:rPr lang="nl-BE" sz="2400" dirty="0">
                <a:solidFill>
                  <a:srgbClr val="CF1B73"/>
                </a:solidFill>
              </a:rPr>
              <a:t>leuk</a:t>
            </a:r>
            <a:r>
              <a:rPr lang="nl-BE" sz="24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0"/>
              </a:spcAft>
            </a:pPr>
            <a:r>
              <a:rPr lang="nl-BE" sz="2400" dirty="0">
                <a:latin typeface="Calibri" panose="020F0502020204030204" pitchFamily="34" charset="0"/>
                <a:ea typeface="Calibri" panose="020F0502020204030204" pitchFamily="34" charset="0"/>
                <a:cs typeface="Times New Roman" panose="02020603050405020304" pitchFamily="18" charset="0"/>
              </a:rPr>
              <a:t>Wat maakt gamen zo </a:t>
            </a:r>
            <a:r>
              <a:rPr lang="nl-BE" sz="2400" dirty="0">
                <a:solidFill>
                  <a:srgbClr val="CF1B73"/>
                </a:solidFill>
              </a:rPr>
              <a:t>aantrekkelijk</a:t>
            </a:r>
            <a:r>
              <a:rPr lang="nl-BE" sz="24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nl-NL" sz="2400" dirty="0"/>
          </a:p>
          <a:p>
            <a:pPr marL="0" indent="0">
              <a:buNone/>
            </a:pPr>
            <a:r>
              <a:rPr lang="nl-NL" sz="2400" dirty="0"/>
              <a:t>Kaderen met: </a:t>
            </a:r>
          </a:p>
          <a:p>
            <a:r>
              <a:rPr lang="nl-NL" sz="2400" dirty="0"/>
              <a:t>Concept flow</a:t>
            </a:r>
          </a:p>
          <a:p>
            <a:r>
              <a:rPr lang="nl-NL" sz="2400" dirty="0"/>
              <a:t>Zelfdeterminatietheorie</a:t>
            </a:r>
          </a:p>
          <a:p>
            <a:r>
              <a:rPr lang="nl-NL" sz="2400" dirty="0"/>
              <a:t>Beloningssysteem in de hersenen </a:t>
            </a:r>
          </a:p>
        </p:txBody>
      </p:sp>
      <p:sp>
        <p:nvSpPr>
          <p:cNvPr id="6" name="TextBox 8"/>
          <p:cNvSpPr txBox="1"/>
          <p:nvPr/>
        </p:nvSpPr>
        <p:spPr>
          <a:xfrm>
            <a:off x="770073" y="789059"/>
            <a:ext cx="5090300" cy="120032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000" dirty="0" err="1">
                <a:solidFill>
                  <a:srgbClr val="6D2670"/>
                </a:solidFill>
                <a:latin typeface="+mj-lt"/>
                <a:cs typeface="Arial"/>
              </a:rPr>
              <a:t>Aantrekking</a:t>
            </a:r>
            <a:r>
              <a:rPr lang="en-US" sz="4000" dirty="0">
                <a:solidFill>
                  <a:srgbClr val="6D2670"/>
                </a:solidFill>
                <a:latin typeface="+mj-lt"/>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lang="en-US" sz="4000" dirty="0">
                <a:solidFill>
                  <a:schemeClr val="tx2"/>
                </a:solidFill>
                <a:latin typeface="+mj-lt"/>
                <a:cs typeface="Arial"/>
              </a:rPr>
              <a:t>van</a:t>
            </a:r>
            <a:r>
              <a:rPr lang="en-US" sz="4000" dirty="0">
                <a:solidFill>
                  <a:srgbClr val="6D2670"/>
                </a:solidFill>
                <a:latin typeface="+mj-lt"/>
                <a:cs typeface="Arial"/>
              </a:rPr>
              <a:t> </a:t>
            </a:r>
            <a:r>
              <a:rPr lang="en-US" sz="4000" dirty="0">
                <a:solidFill>
                  <a:schemeClr val="tx2"/>
                </a:solidFill>
                <a:latin typeface="+mj-lt"/>
                <a:cs typeface="Arial"/>
              </a:rPr>
              <a:t>games</a:t>
            </a:r>
          </a:p>
        </p:txBody>
      </p:sp>
      <p:sp>
        <p:nvSpPr>
          <p:cNvPr id="9" name="TextBox 14"/>
          <p:cNvSpPr txBox="1"/>
          <p:nvPr/>
        </p:nvSpPr>
        <p:spPr>
          <a:xfrm>
            <a:off x="8964706" y="558226"/>
            <a:ext cx="2648538"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6D2670"/>
                </a:solidFill>
                <a:latin typeface="Arial"/>
                <a:cs typeface="Arial"/>
              </a:rPr>
              <a:t>1.</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chemeClr val="tx2"/>
                </a:solidFill>
                <a:latin typeface="Arial"/>
                <a:cs typeface="Arial"/>
              </a:rPr>
              <a:t>WAAROM IS GAMEN </a:t>
            </a:r>
            <a:r>
              <a:rPr lang="en-US" sz="1500" b="1" dirty="0">
                <a:solidFill>
                  <a:srgbClr val="6D2670"/>
                </a:solidFill>
                <a:latin typeface="Arial"/>
                <a:cs typeface="Arial"/>
              </a:rPr>
              <a:t>LEUK?</a:t>
            </a:r>
          </a:p>
        </p:txBody>
      </p:sp>
      <p:pic>
        <p:nvPicPr>
          <p:cNvPr id="2" name="Onlinemedia 1" title="Waarom gamet mijn kind?">
            <a:hlinkClick r:id="" action="ppaction://media"/>
            <a:extLst>
              <a:ext uri="{FF2B5EF4-FFF2-40B4-BE49-F238E27FC236}">
                <a16:creationId xmlns:a16="http://schemas.microsoft.com/office/drawing/2014/main" id="{D59FE73F-5AF9-40DA-A49B-D362CC692832}"/>
              </a:ext>
            </a:extLst>
          </p:cNvPr>
          <p:cNvPicPr>
            <a:picLocks noRot="1" noChangeAspect="1"/>
          </p:cNvPicPr>
          <p:nvPr>
            <a:videoFile r:link="rId1"/>
          </p:nvPr>
        </p:nvPicPr>
        <p:blipFill>
          <a:blip r:embed="rId5"/>
          <a:stretch>
            <a:fillRect/>
          </a:stretch>
        </p:blipFill>
        <p:spPr>
          <a:xfrm>
            <a:off x="5894178" y="1204556"/>
            <a:ext cx="4297789" cy="2428251"/>
          </a:xfrm>
          <a:prstGeom prst="rect">
            <a:avLst/>
          </a:prstGeom>
        </p:spPr>
      </p:pic>
      <p:pic>
        <p:nvPicPr>
          <p:cNvPr id="7" name="Onlinemedia 6" title="Waarom is gamen zo leuk?">
            <a:hlinkClick r:id="" action="ppaction://media"/>
            <a:extLst>
              <a:ext uri="{FF2B5EF4-FFF2-40B4-BE49-F238E27FC236}">
                <a16:creationId xmlns:a16="http://schemas.microsoft.com/office/drawing/2014/main" id="{1A1B4EDA-D380-4BD5-220C-E725A61C3198}"/>
              </a:ext>
            </a:extLst>
          </p:cNvPr>
          <p:cNvPicPr>
            <a:picLocks noRot="1" noChangeAspect="1"/>
          </p:cNvPicPr>
          <p:nvPr>
            <a:videoFile r:link="rId2"/>
          </p:nvPr>
        </p:nvPicPr>
        <p:blipFill>
          <a:blip r:embed="rId6"/>
          <a:stretch>
            <a:fillRect/>
          </a:stretch>
        </p:blipFill>
        <p:spPr>
          <a:xfrm>
            <a:off x="5894178" y="3703936"/>
            <a:ext cx="4297789" cy="2428251"/>
          </a:xfrm>
          <a:prstGeom prst="rect">
            <a:avLst/>
          </a:prstGeom>
        </p:spPr>
      </p:pic>
    </p:spTree>
    <p:extLst>
      <p:ext uri="{BB962C8B-B14F-4D97-AF65-F5344CB8AC3E}">
        <p14:creationId xmlns:p14="http://schemas.microsoft.com/office/powerpoint/2010/main" val="421907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5787" y="704953"/>
            <a:ext cx="3534786" cy="646331"/>
          </a:xfrm>
          <a:prstGeom prst="rect">
            <a:avLst/>
          </a:prstGeom>
          <a:noFill/>
        </p:spPr>
        <p:txBody>
          <a:bodyPr wrap="square" rtlCol="0">
            <a:spAutoFit/>
          </a:bodyPr>
          <a:lstStyle/>
          <a:p>
            <a:pPr>
              <a:lnSpc>
                <a:spcPct val="90000"/>
              </a:lnSpc>
            </a:pPr>
            <a:r>
              <a:rPr lang="en-US" sz="4000" dirty="0">
                <a:solidFill>
                  <a:srgbClr val="6D2670"/>
                </a:solidFill>
                <a:latin typeface="+mj-lt"/>
                <a:cs typeface="Arial"/>
              </a:rPr>
              <a:t>Als </a:t>
            </a:r>
            <a:r>
              <a:rPr lang="en-US" sz="4000" dirty="0" err="1">
                <a:solidFill>
                  <a:srgbClr val="6D2670"/>
                </a:solidFill>
                <a:latin typeface="+mj-lt"/>
                <a:cs typeface="Arial"/>
              </a:rPr>
              <a:t>ouder</a:t>
            </a:r>
            <a:r>
              <a:rPr lang="en-US" sz="4000" dirty="0">
                <a:solidFill>
                  <a:srgbClr val="6D2670"/>
                </a:solidFill>
                <a:latin typeface="+mj-lt"/>
                <a:cs typeface="Arial"/>
              </a:rPr>
              <a:t>…</a:t>
            </a:r>
          </a:p>
        </p:txBody>
      </p:sp>
      <p:sp>
        <p:nvSpPr>
          <p:cNvPr id="12" name="Content Placeholder 2"/>
          <p:cNvSpPr txBox="1">
            <a:spLocks/>
          </p:cNvSpPr>
          <p:nvPr/>
        </p:nvSpPr>
        <p:spPr>
          <a:xfrm>
            <a:off x="1005787" y="2345212"/>
            <a:ext cx="5860923" cy="39120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rPr>
              <a:t>… </a:t>
            </a:r>
            <a:r>
              <a:rPr lang="en-US" sz="2400" dirty="0" err="1">
                <a:solidFill>
                  <a:schemeClr val="tx1"/>
                </a:solidFill>
              </a:rPr>
              <a:t>Heb</a:t>
            </a:r>
            <a:r>
              <a:rPr lang="en-US" sz="2400" dirty="0">
                <a:solidFill>
                  <a:schemeClr val="tx1"/>
                </a:solidFill>
              </a:rPr>
              <a:t> je </a:t>
            </a:r>
            <a:r>
              <a:rPr lang="en-US" sz="2400" b="1" dirty="0" err="1">
                <a:solidFill>
                  <a:srgbClr val="CF1B73"/>
                </a:solidFill>
              </a:rPr>
              <a:t>meer</a:t>
            </a:r>
            <a:r>
              <a:rPr lang="en-US" sz="2400" b="1" dirty="0">
                <a:solidFill>
                  <a:srgbClr val="CF1B73"/>
                </a:solidFill>
              </a:rPr>
              <a:t> in huis </a:t>
            </a:r>
            <a:r>
              <a:rPr lang="en-US" sz="2400" dirty="0" err="1">
                <a:solidFill>
                  <a:schemeClr val="tx1"/>
                </a:solidFill>
              </a:rPr>
              <a:t>dan</a:t>
            </a:r>
            <a:r>
              <a:rPr lang="en-US" sz="2400" dirty="0">
                <a:solidFill>
                  <a:schemeClr val="tx1"/>
                </a:solidFill>
              </a:rPr>
              <a:t> je </a:t>
            </a:r>
            <a:r>
              <a:rPr lang="en-US" sz="2400" dirty="0" err="1">
                <a:solidFill>
                  <a:schemeClr val="tx1"/>
                </a:solidFill>
              </a:rPr>
              <a:t>denkt</a:t>
            </a:r>
            <a:r>
              <a:rPr lang="en-US" sz="2400" dirty="0">
                <a:solidFill>
                  <a:schemeClr val="tx1"/>
                </a:solidFill>
              </a:rPr>
              <a:t>.</a:t>
            </a:r>
          </a:p>
          <a:p>
            <a:pPr algn="l"/>
            <a:endParaRPr lang="en-US" sz="2400" dirty="0">
              <a:solidFill>
                <a:schemeClr val="tx1"/>
              </a:solidFill>
            </a:endParaRPr>
          </a:p>
          <a:p>
            <a:pPr algn="l"/>
            <a:r>
              <a:rPr lang="nl-BE" sz="2400" dirty="0">
                <a:solidFill>
                  <a:schemeClr val="tx1"/>
                </a:solidFill>
              </a:rPr>
              <a:t>… Kan je je kind helpen op een </a:t>
            </a:r>
            <a:r>
              <a:rPr lang="nl-BE" sz="2400" b="1" dirty="0">
                <a:solidFill>
                  <a:srgbClr val="CF1B73"/>
                </a:solidFill>
              </a:rPr>
              <a:t>leuke manier </a:t>
            </a:r>
            <a:r>
              <a:rPr lang="nl-BE" sz="2400" dirty="0">
                <a:solidFill>
                  <a:schemeClr val="tx1"/>
                </a:solidFill>
              </a:rPr>
              <a:t>om te gaan met gamen. </a:t>
            </a:r>
          </a:p>
          <a:p>
            <a:pPr algn="l"/>
            <a:endParaRPr lang="nl-BE" sz="2400" dirty="0">
              <a:solidFill>
                <a:schemeClr val="tx1"/>
              </a:solidFill>
            </a:endParaRPr>
          </a:p>
          <a:p>
            <a:pPr algn="l"/>
            <a:r>
              <a:rPr lang="nl-BE" sz="2400" dirty="0">
                <a:solidFill>
                  <a:schemeClr val="tx1"/>
                </a:solidFill>
              </a:rPr>
              <a:t>… Kan je er mee voor zorgen dat je kinderen </a:t>
            </a:r>
            <a:r>
              <a:rPr lang="nl-BE" sz="2400" b="1" dirty="0">
                <a:solidFill>
                  <a:srgbClr val="CF1B73"/>
                </a:solidFill>
              </a:rPr>
              <a:t>geen problemen</a:t>
            </a:r>
            <a:r>
              <a:rPr lang="nl-BE" sz="2400" dirty="0">
                <a:solidFill>
                  <a:schemeClr val="tx1"/>
                </a:solidFill>
              </a:rPr>
              <a:t> krijgen met gamen. </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4492" y="2432749"/>
            <a:ext cx="2988752" cy="1992501"/>
          </a:xfrm>
          <a:prstGeom prst="rect">
            <a:avLst/>
          </a:prstGeom>
        </p:spPr>
      </p:pic>
      <p:sp>
        <p:nvSpPr>
          <p:cNvPr id="3" name="TextBox 14">
            <a:extLst>
              <a:ext uri="{FF2B5EF4-FFF2-40B4-BE49-F238E27FC236}">
                <a16:creationId xmlns:a16="http://schemas.microsoft.com/office/drawing/2014/main" id="{FCD28631-F901-2596-B37F-25E2E20D9D54}"/>
              </a:ext>
            </a:extLst>
          </p:cNvPr>
          <p:cNvSpPr txBox="1"/>
          <p:nvPr/>
        </p:nvSpPr>
        <p:spPr>
          <a:xfrm>
            <a:off x="8964706" y="558226"/>
            <a:ext cx="2648538" cy="646331"/>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rgbClr val="6D2670"/>
                </a:solidFill>
                <a:latin typeface="Arial"/>
                <a:cs typeface="Arial"/>
              </a:rPr>
              <a:t>1.</a:t>
            </a:r>
            <a:r>
              <a:rPr kumimoji="0" lang="en-US" sz="1500" b="1" i="0" u="none" strike="noStrike" kern="1200" cap="none" spc="0" normalizeH="0" baseline="0" noProof="0" dirty="0">
                <a:ln>
                  <a:noFill/>
                </a:ln>
                <a:solidFill>
                  <a:srgbClr val="D0232A"/>
                </a:solidFill>
                <a:effectLst/>
                <a:uLnTx/>
                <a:uFillTx/>
                <a:latin typeface="Arial"/>
                <a:cs typeface="Arial"/>
              </a:rPr>
              <a:t> </a:t>
            </a:r>
          </a:p>
          <a:p>
            <a:pPr marL="0" marR="0" lvl="0" indent="0" algn="r" defTabSz="457200" rtl="0" eaLnBrk="1" fontAlgn="auto" latinLnBrk="0" hangingPunct="1">
              <a:lnSpc>
                <a:spcPct val="80000"/>
              </a:lnSpc>
              <a:spcBef>
                <a:spcPts val="0"/>
              </a:spcBef>
              <a:spcAft>
                <a:spcPts val="0"/>
              </a:spcAft>
              <a:buClrTx/>
              <a:buSzTx/>
              <a:buFontTx/>
              <a:buNone/>
              <a:tabLst/>
              <a:defRPr/>
            </a:pPr>
            <a:r>
              <a:rPr lang="en-US" sz="1500" b="1" dirty="0">
                <a:solidFill>
                  <a:schemeClr val="tx2"/>
                </a:solidFill>
                <a:latin typeface="Arial"/>
                <a:cs typeface="Arial"/>
              </a:rPr>
              <a:t>WAAROM IS GAMEN </a:t>
            </a:r>
            <a:r>
              <a:rPr lang="en-US" sz="1500" b="1" dirty="0">
                <a:solidFill>
                  <a:srgbClr val="6D2670"/>
                </a:solidFill>
                <a:latin typeface="Arial"/>
                <a:cs typeface="Arial"/>
              </a:rPr>
              <a:t>LEUK?</a:t>
            </a:r>
          </a:p>
        </p:txBody>
      </p:sp>
    </p:spTree>
    <p:extLst>
      <p:ext uri="{BB962C8B-B14F-4D97-AF65-F5344CB8AC3E}">
        <p14:creationId xmlns:p14="http://schemas.microsoft.com/office/powerpoint/2010/main" val="1191889076"/>
      </p:ext>
    </p:extLst>
  </p:cSld>
  <p:clrMapOvr>
    <a:masterClrMapping/>
  </p:clrMapOvr>
</p:sld>
</file>

<file path=ppt/theme/theme1.xml><?xml version="1.0" encoding="utf-8"?>
<a:theme xmlns:a="http://schemas.openxmlformats.org/drawingml/2006/main" name="Kantoorthema">
  <a:themeElements>
    <a:clrScheme name="Druglijn">
      <a:dk1>
        <a:srgbClr val="000000"/>
      </a:dk1>
      <a:lt1>
        <a:srgbClr val="000000"/>
      </a:lt1>
      <a:dk2>
        <a:srgbClr val="FFFFFF"/>
      </a:dk2>
      <a:lt2>
        <a:srgbClr val="82C8A5"/>
      </a:lt2>
      <a:accent1>
        <a:srgbClr val="82C8A5"/>
      </a:accent1>
      <a:accent2>
        <a:srgbClr val="968CDC"/>
      </a:accent2>
      <a:accent3>
        <a:srgbClr val="50C8E1"/>
      </a:accent3>
      <a:accent4>
        <a:srgbClr val="DCAAC8"/>
      </a:accent4>
      <a:accent5>
        <a:srgbClr val="FF8C6E"/>
      </a:accent5>
      <a:accent6>
        <a:srgbClr val="FFBE64"/>
      </a:accent6>
      <a:hlink>
        <a:srgbClr val="70AD47"/>
      </a:hlink>
      <a:folHlink>
        <a:srgbClr val="A1AA2E"/>
      </a:folHlink>
    </a:clrScheme>
    <a:fontScheme name="druglij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uglijn-20201016.potx" id="{41E7EB2B-FDED-4376-840A-89B8494B2BEF}" vid="{DEC22731-455B-4E21-AA7B-CF7BB945A0DE}"/>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CF1B73"/>
      </a:dk2>
      <a:lt2>
        <a:srgbClr val="FACB2C"/>
      </a:lt2>
      <a:accent1>
        <a:srgbClr val="6D2670"/>
      </a:accent1>
      <a:accent2>
        <a:srgbClr val="00909B"/>
      </a:accent2>
      <a:accent3>
        <a:srgbClr val="8DBC45"/>
      </a:accent3>
      <a:accent4>
        <a:srgbClr val="E47931"/>
      </a:accent4>
      <a:accent5>
        <a:srgbClr val="D0232A"/>
      </a:accent5>
      <a:accent6>
        <a:srgbClr val="92184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b162435-3dee-4506-9d2f-65f105e4f29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0C01CC337874E81033C4263258459" ma:contentTypeVersion="13" ma:contentTypeDescription="Een nieuw document maken." ma:contentTypeScope="" ma:versionID="61cba664065e42525101939d0f45bc3a">
  <xsd:schema xmlns:xsd="http://www.w3.org/2001/XMLSchema" xmlns:xs="http://www.w3.org/2001/XMLSchema" xmlns:p="http://schemas.microsoft.com/office/2006/metadata/properties" xmlns:ns3="dfb0f26b-5b70-49b4-85de-a06e5853c9a9" xmlns:ns4="bb162435-3dee-4506-9d2f-65f105e4f293" targetNamespace="http://schemas.microsoft.com/office/2006/metadata/properties" ma:root="true" ma:fieldsID="c3e8bce61c3cc55134b017fb2166b4b1" ns3:_="" ns4:_="">
    <xsd:import namespace="dfb0f26b-5b70-49b4-85de-a06e5853c9a9"/>
    <xsd:import namespace="bb162435-3dee-4506-9d2f-65f105e4f29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LengthInSeconds" minOccurs="0"/>
                <xsd:element ref="ns4:MediaServiceDateTaken"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b0f26b-5b70-49b4-85de-a06e5853c9a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62435-3dee-4506-9d2f-65f105e4f2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619606-D0E3-43D8-B0E1-FF0C731D1314}">
  <ds:schemaRefs>
    <ds:schemaRef ds:uri="http://schemas.microsoft.com/sharepoint/v3/contenttype/forms"/>
  </ds:schemaRefs>
</ds:datastoreItem>
</file>

<file path=customXml/itemProps2.xml><?xml version="1.0" encoding="utf-8"?>
<ds:datastoreItem xmlns:ds="http://schemas.openxmlformats.org/officeDocument/2006/customXml" ds:itemID="{4A33661B-0980-425A-BC1D-A8B96B8BBACF}">
  <ds:schemaRefs>
    <ds:schemaRef ds:uri="bb162435-3dee-4506-9d2f-65f105e4f293"/>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dfb0f26b-5b70-49b4-85de-a06e5853c9a9"/>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EBC93DFC-2ED8-4C59-8179-CA7E982AE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b0f26b-5b70-49b4-85de-a06e5853c9a9"/>
    <ds:schemaRef ds:uri="bb162435-3dee-4506-9d2f-65f105e4f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druglijn-20201016</Template>
  <TotalTime>10</TotalTime>
  <Words>1754</Words>
  <Application>Microsoft Office PowerPoint</Application>
  <PresentationFormat>Breedbeeld</PresentationFormat>
  <Paragraphs>352</Paragraphs>
  <Slides>49</Slides>
  <Notes>32</Notes>
  <HiddenSlides>0</HiddenSlides>
  <MMClips>10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49</vt:i4>
      </vt:variant>
    </vt:vector>
  </HeadingPairs>
  <TitlesOfParts>
    <vt:vector size="57" baseType="lpstr">
      <vt:lpstr>Arial</vt:lpstr>
      <vt:lpstr>Calibri</vt:lpstr>
      <vt:lpstr>Calibri Light</vt:lpstr>
      <vt:lpstr>Century Gothic</vt:lpstr>
      <vt:lpstr>Symbol</vt:lpstr>
      <vt:lpstr>Wingdings</vt:lpstr>
      <vt:lpstr>Kantoorthema</vt:lpstr>
      <vt:lpstr>Office Theme</vt:lpstr>
      <vt:lpstr>ALS KLEINE  KINDEREN GROOT WORDEN EN GAMEN</vt:lpstr>
      <vt:lpstr>PowerPoint-presentatie</vt:lpstr>
      <vt:lpstr>Hoe hou je het gamen van je kind gezond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Het mens-middel-milieu-model  in de opvoeding</vt:lpstr>
      <vt:lpstr>Zelfdeterminatietheorie in de opvoeding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stel je grenzen bij gamen? </vt:lpstr>
      <vt:lpstr>PowerPoint-presentatie</vt:lpstr>
      <vt:lpstr>PowerPoint-presentatie</vt:lpstr>
      <vt:lpstr>PowerPoint-presentatie</vt:lpstr>
      <vt:lpstr>PowerPoint-presentatie</vt:lpstr>
      <vt:lpstr>Situaties  inschatten</vt:lpstr>
      <vt:lpstr>Is mijn kind gameverslaafd?</vt:lpstr>
      <vt:lpstr>PowerPoint-presentatie</vt:lpstr>
      <vt:lpstr>PowerPoint-presentatie</vt:lpstr>
      <vt:lpstr>PowerPoint-presentatie</vt:lpstr>
      <vt:lpstr>Game(L)over </vt:lpstr>
      <vt:lpstr>PowerPoint-presentatie</vt:lpstr>
    </vt:vector>
  </TitlesOfParts>
  <Company>Cheops Technology 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KLEINE  KINDEREN GROOT WORDEN</dc:title>
  <dc:creator>Hanna Peeters</dc:creator>
  <cp:lastModifiedBy>Leen Speetjens</cp:lastModifiedBy>
  <cp:revision>96</cp:revision>
  <dcterms:created xsi:type="dcterms:W3CDTF">2021-11-15T13:09:17Z</dcterms:created>
  <dcterms:modified xsi:type="dcterms:W3CDTF">2024-04-04T12:56:26Z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0x010100B810C01CC337874E81033C4263258459</vt:lpwstr>
  </property>
</Properties>
</file>