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3.xml" ContentType="application/vnd.openxmlformats-officedocument.theme+xml"/>
  <Override PartName="/ppt/slideLayouts/slideLayout13.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83" r:id="rId5"/>
    <p:sldMasterId id="2147483693" r:id="rId6"/>
    <p:sldMasterId id="2147483704" r:id="rId7"/>
  </p:sldMasterIdLst>
  <p:notesMasterIdLst>
    <p:notesMasterId r:id="rId25"/>
  </p:notesMasterIdLst>
  <p:handoutMasterIdLst>
    <p:handoutMasterId r:id="rId26"/>
  </p:handoutMasterIdLst>
  <p:sldIdLst>
    <p:sldId id="275" r:id="rId8"/>
    <p:sldId id="375" r:id="rId9"/>
    <p:sldId id="289" r:id="rId10"/>
    <p:sldId id="333" r:id="rId11"/>
    <p:sldId id="373" r:id="rId12"/>
    <p:sldId id="372" r:id="rId13"/>
    <p:sldId id="283" r:id="rId14"/>
    <p:sldId id="293" r:id="rId15"/>
    <p:sldId id="295" r:id="rId16"/>
    <p:sldId id="282" r:id="rId17"/>
    <p:sldId id="291" r:id="rId18"/>
    <p:sldId id="331" r:id="rId19"/>
    <p:sldId id="374" r:id="rId20"/>
    <p:sldId id="371" r:id="rId21"/>
    <p:sldId id="330" r:id="rId22"/>
    <p:sldId id="310" r:id="rId23"/>
    <p:sldId id="287" r:id="rId24"/>
  </p:sldIdLst>
  <p:sldSz cx="9144000" cy="6858000" type="screen4x3"/>
  <p:notesSz cx="7315200" cy="9601200"/>
  <p:defaultText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813E706-FB3B-98BA-2B02-8E3D5A5F82F0}" name="Daisy Nauwelaers" initials="DN" userId="S::daisy.nauwelaers@samvzw.be::b275a061-769b-4a80-9100-c81cefad25e9"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5B8419D-2191-E2C6-3860-05532D636C4E}" v="1" dt="2025-11-24T14:09:23.30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0655" autoAdjust="0"/>
  </p:normalViewPr>
  <p:slideViewPr>
    <p:cSldViewPr snapToGrid="0">
      <p:cViewPr varScale="1">
        <p:scale>
          <a:sx n="44" d="100"/>
          <a:sy n="44" d="100"/>
        </p:scale>
        <p:origin x="1920" y="48"/>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4.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notesMaster" Target="notesMasters/notesMaster1.xml"/><Relationship Id="rId33"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slide" Target="slides/slide17.xml"/><Relationship Id="rId32"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viewProps" Target="viewProps.xml"/><Relationship Id="rId10" Type="http://schemas.openxmlformats.org/officeDocument/2006/relationships/slide" Target="slides/slide3.xml"/><Relationship Id="rId19" Type="http://schemas.openxmlformats.org/officeDocument/2006/relationships/slide" Target="slides/slide12.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presProps" Target="presProps.xml"/><Relationship Id="rId30" Type="http://schemas.openxmlformats.org/officeDocument/2006/relationships/tableStyles" Target="tableStyles.xml"/><Relationship Id="rId8" Type="http://schemas.openxmlformats.org/officeDocument/2006/relationships/slide" Target="slides/slid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en Speetjens" userId="S::leen.speetjens@vad.be::43c2a5f4-b454-45b0-af65-2cade6c04410" providerId="AD" clId="Web-{75B8419D-2191-E2C6-3860-05532D636C4E}"/>
    <pc:docChg chg="sldOrd">
      <pc:chgData name="Leen Speetjens" userId="S::leen.speetjens@vad.be::43c2a5f4-b454-45b0-af65-2cade6c04410" providerId="AD" clId="Web-{75B8419D-2191-E2C6-3860-05532D636C4E}" dt="2025-11-24T14:09:23.302" v="0"/>
      <pc:docMkLst>
        <pc:docMk/>
      </pc:docMkLst>
      <pc:sldChg chg="ord">
        <pc:chgData name="Leen Speetjens" userId="S::leen.speetjens@vad.be::43c2a5f4-b454-45b0-af65-2cade6c04410" providerId="AD" clId="Web-{75B8419D-2191-E2C6-3860-05532D636C4E}" dt="2025-11-24T14:09:23.302" v="0"/>
        <pc:sldMkLst>
          <pc:docMk/>
          <pc:sldMk cId="2495941010" sldId="282"/>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ijdelijke aanduiding voor datum 2"/>
          <p:cNvSpPr>
            <a:spLocks noGrp="1"/>
          </p:cNvSpPr>
          <p:nvPr>
            <p:ph type="dt" sz="quarter" idx="1"/>
          </p:nvPr>
        </p:nvSpPr>
        <p:spPr>
          <a:xfrm>
            <a:off x="602919" y="9421200"/>
            <a:ext cx="1159728" cy="180000"/>
          </a:xfrm>
          <a:prstGeom prst="rect">
            <a:avLst/>
          </a:prstGeom>
        </p:spPr>
        <p:txBody>
          <a:bodyPr vert="horz" lIns="0" tIns="0" rIns="0" bIns="0" rtlCol="0" anchor="t" anchorCtr="0"/>
          <a:lstStyle>
            <a:lvl1pPr algn="r">
              <a:defRPr sz="1200"/>
            </a:lvl1pPr>
          </a:lstStyle>
          <a:p>
            <a:pPr algn="l"/>
            <a:fld id="{9928D40D-4783-4067-9323-9EF0CE4F6550}" type="datetime4">
              <a:rPr lang="nl-BE" sz="1000" smtClean="0"/>
              <a:t>24 november 2025</a:t>
            </a:fld>
            <a:endParaRPr lang="nl-BE" sz="1000"/>
          </a:p>
        </p:txBody>
      </p:sp>
      <p:sp>
        <p:nvSpPr>
          <p:cNvPr id="4" name="Tijdelijke aanduiding voor voettekst 3"/>
          <p:cNvSpPr>
            <a:spLocks noGrp="1"/>
          </p:cNvSpPr>
          <p:nvPr>
            <p:ph type="ftr" sz="quarter" idx="2"/>
          </p:nvPr>
        </p:nvSpPr>
        <p:spPr>
          <a:xfrm>
            <a:off x="1762646" y="9421200"/>
            <a:ext cx="4615731" cy="180000"/>
          </a:xfrm>
          <a:prstGeom prst="rect">
            <a:avLst/>
          </a:prstGeom>
        </p:spPr>
        <p:txBody>
          <a:bodyPr vert="horz" lIns="0" tIns="0" rIns="0" bIns="0" rtlCol="0" anchor="t" anchorCtr="0"/>
          <a:lstStyle>
            <a:lvl1pPr algn="l">
              <a:defRPr sz="1200"/>
            </a:lvl1pPr>
          </a:lstStyle>
          <a:p>
            <a:endParaRPr lang="nl-BE" sz="1000"/>
          </a:p>
        </p:txBody>
      </p:sp>
      <p:sp>
        <p:nvSpPr>
          <p:cNvPr id="5" name="Tijdelijke aanduiding voor dianummer 4"/>
          <p:cNvSpPr>
            <a:spLocks noGrp="1"/>
          </p:cNvSpPr>
          <p:nvPr>
            <p:ph type="sldNum" sz="quarter" idx="3"/>
          </p:nvPr>
        </p:nvSpPr>
        <p:spPr>
          <a:xfrm>
            <a:off x="6378378" y="9421200"/>
            <a:ext cx="334800" cy="180000"/>
          </a:xfrm>
          <a:prstGeom prst="rect">
            <a:avLst/>
          </a:prstGeom>
        </p:spPr>
        <p:txBody>
          <a:bodyPr vert="horz" lIns="0" tIns="0" rIns="0" bIns="0" rtlCol="0" anchor="t" anchorCtr="0"/>
          <a:lstStyle>
            <a:lvl1pPr algn="r">
              <a:defRPr sz="1200"/>
            </a:lvl1pPr>
          </a:lstStyle>
          <a:p>
            <a:fld id="{50E2E4EE-292C-493C-A0A6-EBE7E66A9614}" type="slidenum">
              <a:rPr lang="nl-BE" sz="1000" smtClean="0"/>
              <a:pPr/>
              <a:t>‹#›</a:t>
            </a:fld>
            <a:endParaRPr lang="nl-BE" sz="1000"/>
          </a:p>
        </p:txBody>
      </p:sp>
      <p:cxnSp>
        <p:nvCxnSpPr>
          <p:cNvPr id="8" name="Rechte verbindingslijn 7"/>
          <p:cNvCxnSpPr/>
          <p:nvPr/>
        </p:nvCxnSpPr>
        <p:spPr>
          <a:xfrm>
            <a:off x="602919" y="9352053"/>
            <a:ext cx="6110259"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36921190"/>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ijdelijke aanduiding voor datum 2"/>
          <p:cNvSpPr>
            <a:spLocks noGrp="1"/>
          </p:cNvSpPr>
          <p:nvPr>
            <p:ph type="dt" idx="1"/>
          </p:nvPr>
        </p:nvSpPr>
        <p:spPr>
          <a:xfrm>
            <a:off x="731520" y="9421200"/>
            <a:ext cx="1159200" cy="180000"/>
          </a:xfrm>
          <a:prstGeom prst="rect">
            <a:avLst/>
          </a:prstGeom>
        </p:spPr>
        <p:txBody>
          <a:bodyPr vert="horz" lIns="0" tIns="0" rIns="0" bIns="0" rtlCol="0"/>
          <a:lstStyle>
            <a:lvl1pPr algn="l">
              <a:defRPr sz="1000"/>
            </a:lvl1pPr>
          </a:lstStyle>
          <a:p>
            <a:fld id="{F671D71A-0120-4122-B264-0AD2158A3619}" type="datetime4">
              <a:rPr lang="nl-BE" smtClean="0"/>
              <a:t>24 november 2025</a:t>
            </a:fld>
            <a:endParaRPr lang="nl-BE"/>
          </a:p>
        </p:txBody>
      </p:sp>
      <p:sp>
        <p:nvSpPr>
          <p:cNvPr id="4" name="Tijdelijke aanduiding voor dia-afbeelding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61" tIns="48331" rIns="96661" bIns="48331" rtlCol="0" anchor="ctr"/>
          <a:lstStyle/>
          <a:p>
            <a:endParaRPr lang="nl-BE"/>
          </a:p>
        </p:txBody>
      </p:sp>
      <p:sp>
        <p:nvSpPr>
          <p:cNvPr id="5" name="Tijdelijke aanduiding voor notities 4"/>
          <p:cNvSpPr>
            <a:spLocks noGrp="1"/>
          </p:cNvSpPr>
          <p:nvPr>
            <p:ph type="body" sz="quarter" idx="3"/>
          </p:nvPr>
        </p:nvSpPr>
        <p:spPr>
          <a:xfrm>
            <a:off x="731520" y="4620577"/>
            <a:ext cx="5852160" cy="4512272"/>
          </a:xfrm>
          <a:prstGeom prst="rect">
            <a:avLst/>
          </a:prstGeom>
        </p:spPr>
        <p:txBody>
          <a:bodyPr vert="horz" lIns="96661" tIns="48331" rIns="96661" bIns="48331" rtlCol="0"/>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6" name="Tijdelijke aanduiding voor voettekst 5"/>
          <p:cNvSpPr>
            <a:spLocks noGrp="1"/>
          </p:cNvSpPr>
          <p:nvPr>
            <p:ph type="ftr" sz="quarter" idx="4"/>
          </p:nvPr>
        </p:nvSpPr>
        <p:spPr>
          <a:xfrm>
            <a:off x="1895482" y="9421200"/>
            <a:ext cx="4342598" cy="180000"/>
          </a:xfrm>
          <a:prstGeom prst="rect">
            <a:avLst/>
          </a:prstGeom>
        </p:spPr>
        <p:txBody>
          <a:bodyPr vert="horz" lIns="0" tIns="0" rIns="0" bIns="0" rtlCol="0" anchor="t" anchorCtr="0"/>
          <a:lstStyle>
            <a:lvl1pPr algn="l">
              <a:defRPr sz="1000"/>
            </a:lvl1pPr>
          </a:lstStyle>
          <a:p>
            <a:endParaRPr lang="nl-BE"/>
          </a:p>
        </p:txBody>
      </p:sp>
      <p:sp>
        <p:nvSpPr>
          <p:cNvPr id="7" name="Tijdelijke aanduiding voor dianummer 6"/>
          <p:cNvSpPr>
            <a:spLocks noGrp="1"/>
          </p:cNvSpPr>
          <p:nvPr>
            <p:ph type="sldNum" sz="quarter" idx="5"/>
          </p:nvPr>
        </p:nvSpPr>
        <p:spPr>
          <a:xfrm>
            <a:off x="6238080" y="9421200"/>
            <a:ext cx="345600" cy="180000"/>
          </a:xfrm>
          <a:prstGeom prst="rect">
            <a:avLst/>
          </a:prstGeom>
        </p:spPr>
        <p:txBody>
          <a:bodyPr vert="horz" lIns="0" tIns="0" rIns="0" bIns="0" rtlCol="0" anchor="t" anchorCtr="0"/>
          <a:lstStyle>
            <a:lvl1pPr algn="r">
              <a:defRPr sz="1000"/>
            </a:lvl1pPr>
          </a:lstStyle>
          <a:p>
            <a:fld id="{89556F92-99B6-41A7-800F-0D7A3FC7CDD3}" type="slidenum">
              <a:rPr lang="nl-BE" smtClean="0"/>
              <a:pPr/>
              <a:t>‹#›</a:t>
            </a:fld>
            <a:endParaRPr lang="nl-BE"/>
          </a:p>
        </p:txBody>
      </p:sp>
      <p:cxnSp>
        <p:nvCxnSpPr>
          <p:cNvPr id="9" name="Rechte verbindingslijn 8"/>
          <p:cNvCxnSpPr/>
          <p:nvPr/>
        </p:nvCxnSpPr>
        <p:spPr>
          <a:xfrm>
            <a:off x="731520" y="9352053"/>
            <a:ext cx="5852160"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93886264"/>
      </p:ext>
    </p:extLst>
  </p:cSld>
  <p:clrMap bg1="lt1" tx1="dk1" bg2="lt2" tx2="dk2" accent1="accent1" accent2="accent2" accent3="accent3" accent4="accent4" accent5="accent5" accent6="accent6" hlink="hlink" folHlink="folHlink"/>
  <p:hf hdr="0"/>
  <p:notesStyle>
    <a:lvl1pPr marL="0" indent="0" algn="l" defTabSz="914400" rtl="0" eaLnBrk="1" latinLnBrk="0" hangingPunct="1">
      <a:buFont typeface="Arial" panose="020B0604020202020204" pitchFamily="34" charset="0"/>
      <a:buNone/>
      <a:defRPr sz="1000" kern="1200">
        <a:solidFill>
          <a:schemeClr val="tx1"/>
        </a:solidFill>
        <a:latin typeface="+mn-lt"/>
        <a:ea typeface="+mn-ea"/>
        <a:cs typeface="+mn-cs"/>
      </a:defRPr>
    </a:lvl1pPr>
    <a:lvl2pPr marL="174150" indent="0" algn="l" defTabSz="914400" rtl="0" eaLnBrk="1" latinLnBrk="0" hangingPunct="1">
      <a:buFont typeface="Arial" panose="020B0604020202020204" pitchFamily="34" charset="0"/>
      <a:buNone/>
      <a:defRPr sz="1000" kern="1200">
        <a:solidFill>
          <a:schemeClr val="tx1"/>
        </a:solidFill>
        <a:latin typeface="+mn-lt"/>
        <a:ea typeface="+mn-ea"/>
        <a:cs typeface="+mn-cs"/>
      </a:defRPr>
    </a:lvl2pPr>
    <a:lvl3pPr marL="346950" indent="0" algn="l" defTabSz="914400" rtl="0" eaLnBrk="1" latinLnBrk="0" hangingPunct="1">
      <a:buFont typeface="Arial" panose="020B0604020202020204" pitchFamily="34" charset="0"/>
      <a:buNone/>
      <a:defRPr sz="1000" kern="1200">
        <a:solidFill>
          <a:schemeClr val="tx1"/>
        </a:solidFill>
        <a:latin typeface="+mn-lt"/>
        <a:ea typeface="+mn-ea"/>
        <a:cs typeface="+mn-cs"/>
      </a:defRPr>
    </a:lvl3pPr>
    <a:lvl4pPr marL="519750" indent="0" algn="l" defTabSz="914400" rtl="0" eaLnBrk="1" latinLnBrk="0" hangingPunct="1">
      <a:buFont typeface="Arial" panose="020B0604020202020204" pitchFamily="34" charset="0"/>
      <a:buNone/>
      <a:defRPr sz="1000" kern="1200">
        <a:solidFill>
          <a:schemeClr val="tx1"/>
        </a:solidFill>
        <a:latin typeface="+mn-lt"/>
        <a:ea typeface="+mn-ea"/>
        <a:cs typeface="+mn-cs"/>
      </a:defRPr>
    </a:lvl4pPr>
    <a:lvl5pPr marL="692550" indent="0" algn="l" defTabSz="914400" rtl="0" eaLnBrk="1" latinLnBrk="0" hangingPunct="1">
      <a:buFont typeface="Arial" panose="020B0604020202020204" pitchFamily="34" charset="0"/>
      <a:buNone/>
      <a:defRPr sz="10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mentimeter.com/app/presentation/alb8zt6giwuiq3iu1uydeykk7pa3nu9v/edit?question=stxsac6uvgrn"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BE" err="1">
                <a:ea typeface="Calibri"/>
                <a:cs typeface="Calibri"/>
              </a:rPr>
              <a:t>Genially</a:t>
            </a:r>
            <a:endParaRPr lang="nl-BE" err="1"/>
          </a:p>
        </p:txBody>
      </p:sp>
      <p:sp>
        <p:nvSpPr>
          <p:cNvPr id="4" name="Tijdelijke aanduiding voor datum 3"/>
          <p:cNvSpPr>
            <a:spLocks noGrp="1"/>
          </p:cNvSpPr>
          <p:nvPr>
            <p:ph type="dt" idx="10"/>
          </p:nvPr>
        </p:nvSpPr>
        <p:spPr/>
        <p:txBody>
          <a:bodyPr/>
          <a:lstStyle/>
          <a:p>
            <a:fld id="{889ED386-825C-4469-A01A-B914E807C05D}" type="datetime4">
              <a:rPr lang="nl-BE" smtClean="0"/>
              <a:t>24 november 2025</a:t>
            </a:fld>
            <a:endParaRPr lang="nl-BE"/>
          </a:p>
        </p:txBody>
      </p:sp>
      <p:sp>
        <p:nvSpPr>
          <p:cNvPr id="5" name="Tijdelijke aanduiding voor voettekst 4"/>
          <p:cNvSpPr>
            <a:spLocks noGrp="1"/>
          </p:cNvSpPr>
          <p:nvPr>
            <p:ph type="ftr" sz="quarter" idx="11"/>
          </p:nvPr>
        </p:nvSpPr>
        <p:spPr/>
        <p:txBody>
          <a:bodyPr/>
          <a:lstStyle/>
          <a:p>
            <a:endParaRPr lang="nl-BE"/>
          </a:p>
        </p:txBody>
      </p:sp>
      <p:sp>
        <p:nvSpPr>
          <p:cNvPr id="6" name="Tijdelijke aanduiding voor dianummer 5"/>
          <p:cNvSpPr>
            <a:spLocks noGrp="1"/>
          </p:cNvSpPr>
          <p:nvPr>
            <p:ph type="sldNum" sz="quarter" idx="12"/>
          </p:nvPr>
        </p:nvSpPr>
        <p:spPr/>
        <p:txBody>
          <a:bodyPr/>
          <a:lstStyle/>
          <a:p>
            <a:fld id="{89556F92-99B6-41A7-800F-0D7A3FC7CDD3}" type="slidenum">
              <a:rPr lang="nl-BE" smtClean="0"/>
              <a:t>1</a:t>
            </a:fld>
            <a:endParaRPr lang="nl-BE"/>
          </a:p>
        </p:txBody>
      </p:sp>
    </p:spTree>
    <p:extLst>
      <p:ext uri="{BB962C8B-B14F-4D97-AF65-F5344CB8AC3E}">
        <p14:creationId xmlns:p14="http://schemas.microsoft.com/office/powerpoint/2010/main" val="3128621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a:t>Veel kan je vermijden door doordacht te werk te gaan</a:t>
            </a:r>
          </a:p>
        </p:txBody>
      </p:sp>
      <p:sp>
        <p:nvSpPr>
          <p:cNvPr id="4" name="Tijdelijke aanduiding voor datum 3"/>
          <p:cNvSpPr>
            <a:spLocks noGrp="1"/>
          </p:cNvSpPr>
          <p:nvPr>
            <p:ph type="dt" idx="1"/>
          </p:nvPr>
        </p:nvSpPr>
        <p:spPr/>
        <p:txBody>
          <a:bodyPr/>
          <a:lstStyle/>
          <a:p>
            <a:fld id="{F671D71A-0120-4122-B264-0AD2158A3619}" type="datetime4">
              <a:rPr lang="nl-BE" smtClean="0"/>
              <a:t>24 november 2025</a:t>
            </a:fld>
            <a:endParaRPr lang="nl-BE"/>
          </a:p>
        </p:txBody>
      </p:sp>
      <p:sp>
        <p:nvSpPr>
          <p:cNvPr id="5" name="Tijdelijke aanduiding voor voettekst 4"/>
          <p:cNvSpPr>
            <a:spLocks noGrp="1"/>
          </p:cNvSpPr>
          <p:nvPr>
            <p:ph type="ftr" sz="quarter" idx="4"/>
          </p:nvPr>
        </p:nvSpPr>
        <p:spPr/>
        <p:txBody>
          <a:bodyPr/>
          <a:lstStyle/>
          <a:p>
            <a:endParaRPr lang="nl-BE"/>
          </a:p>
        </p:txBody>
      </p:sp>
      <p:sp>
        <p:nvSpPr>
          <p:cNvPr id="6" name="Tijdelijke aanduiding voor dianummer 5"/>
          <p:cNvSpPr>
            <a:spLocks noGrp="1"/>
          </p:cNvSpPr>
          <p:nvPr>
            <p:ph type="sldNum" sz="quarter" idx="5"/>
          </p:nvPr>
        </p:nvSpPr>
        <p:spPr/>
        <p:txBody>
          <a:bodyPr/>
          <a:lstStyle/>
          <a:p>
            <a:fld id="{89556F92-99B6-41A7-800F-0D7A3FC7CDD3}" type="slidenum">
              <a:rPr lang="nl-BE" smtClean="0"/>
              <a:pPr/>
              <a:t>7</a:t>
            </a:fld>
            <a:endParaRPr lang="nl-BE"/>
          </a:p>
        </p:txBody>
      </p:sp>
    </p:spTree>
    <p:extLst>
      <p:ext uri="{BB962C8B-B14F-4D97-AF65-F5344CB8AC3E}">
        <p14:creationId xmlns:p14="http://schemas.microsoft.com/office/powerpoint/2010/main" val="34881878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atum 3"/>
          <p:cNvSpPr>
            <a:spLocks noGrp="1"/>
          </p:cNvSpPr>
          <p:nvPr>
            <p:ph type="dt" idx="1"/>
          </p:nvPr>
        </p:nvSpPr>
        <p:spPr/>
        <p:txBody>
          <a:bodyPr/>
          <a:lstStyle/>
          <a:p>
            <a:fld id="{F671D71A-0120-4122-B264-0AD2158A3619}" type="datetime4">
              <a:rPr lang="nl-BE" smtClean="0"/>
              <a:t>24 november 2025</a:t>
            </a:fld>
            <a:endParaRPr lang="nl-BE"/>
          </a:p>
        </p:txBody>
      </p:sp>
      <p:sp>
        <p:nvSpPr>
          <p:cNvPr id="5" name="Tijdelijke aanduiding voor voettekst 4"/>
          <p:cNvSpPr>
            <a:spLocks noGrp="1"/>
          </p:cNvSpPr>
          <p:nvPr>
            <p:ph type="ftr" sz="quarter" idx="4"/>
          </p:nvPr>
        </p:nvSpPr>
        <p:spPr/>
        <p:txBody>
          <a:bodyPr/>
          <a:lstStyle/>
          <a:p>
            <a:endParaRPr lang="nl-BE"/>
          </a:p>
        </p:txBody>
      </p:sp>
      <p:sp>
        <p:nvSpPr>
          <p:cNvPr id="6" name="Tijdelijke aanduiding voor dianummer 5"/>
          <p:cNvSpPr>
            <a:spLocks noGrp="1"/>
          </p:cNvSpPr>
          <p:nvPr>
            <p:ph type="sldNum" sz="quarter" idx="5"/>
          </p:nvPr>
        </p:nvSpPr>
        <p:spPr/>
        <p:txBody>
          <a:bodyPr/>
          <a:lstStyle/>
          <a:p>
            <a:fld id="{89556F92-99B6-41A7-800F-0D7A3FC7CDD3}" type="slidenum">
              <a:rPr lang="nl-BE" smtClean="0"/>
              <a:pPr/>
              <a:t>11</a:t>
            </a:fld>
            <a:endParaRPr lang="nl-BE"/>
          </a:p>
        </p:txBody>
      </p:sp>
    </p:spTree>
    <p:extLst>
      <p:ext uri="{BB962C8B-B14F-4D97-AF65-F5344CB8AC3E}">
        <p14:creationId xmlns:p14="http://schemas.microsoft.com/office/powerpoint/2010/main" val="40481334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E5C287-91A1-BBDC-2EB9-AEA793F12889}"/>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857753FA-A102-6FBC-71BC-1466DB8D19D2}"/>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4F783731-8D17-9482-4AE0-00C10AE48BDA}"/>
              </a:ext>
            </a:extLst>
          </p:cNvPr>
          <p:cNvSpPr>
            <a:spLocks noGrp="1"/>
          </p:cNvSpPr>
          <p:nvPr>
            <p:ph type="body" idx="1"/>
          </p:nvPr>
        </p:nvSpPr>
        <p:spPr/>
        <p:txBody>
          <a:bodyPr/>
          <a:lstStyle/>
          <a:p>
            <a:r>
              <a:rPr lang="nl-BE" dirty="0" err="1"/>
              <a:t>Mentimeter</a:t>
            </a:r>
            <a:endParaRPr lang="nl-BE" dirty="0"/>
          </a:p>
          <a:p>
            <a:r>
              <a:rPr lang="nl-BE" dirty="0"/>
              <a:t>Opties:</a:t>
            </a:r>
          </a:p>
          <a:p>
            <a:pPr marL="171450" indent="-171450">
              <a:buFont typeface="Arial" panose="020B0604020202020204" pitchFamily="34" charset="0"/>
              <a:buChar char="•"/>
            </a:pPr>
            <a:r>
              <a:rPr lang="nl-NL" dirty="0"/>
              <a:t>Vooraf nadenken over doel</a:t>
            </a:r>
          </a:p>
          <a:p>
            <a:pPr marL="171450" indent="-171450">
              <a:buFont typeface="Arial" panose="020B0604020202020204" pitchFamily="34" charset="0"/>
              <a:buChar char="•"/>
            </a:pPr>
            <a:r>
              <a:rPr lang="nl-NL" dirty="0"/>
              <a:t>Duidelijkheid over mandaat</a:t>
            </a:r>
          </a:p>
          <a:p>
            <a:pPr marL="171450" indent="-171450">
              <a:buFont typeface="Arial" panose="020B0604020202020204" pitchFamily="34" charset="0"/>
              <a:buChar char="•"/>
            </a:pPr>
            <a:r>
              <a:rPr lang="nl-NL" dirty="0"/>
              <a:t>Filteren van info</a:t>
            </a:r>
          </a:p>
          <a:p>
            <a:pPr marL="171450" indent="-171450">
              <a:buFont typeface="Arial" panose="020B0604020202020204" pitchFamily="34" charset="0"/>
              <a:buChar char="•"/>
            </a:pPr>
            <a:r>
              <a:rPr lang="nl-NL" dirty="0">
                <a:ea typeface="Calibri"/>
                <a:cs typeface="Calibri"/>
              </a:rPr>
              <a:t>Cliënt centraal zetten</a:t>
            </a:r>
            <a:endParaRPr lang="nl-NL" dirty="0"/>
          </a:p>
          <a:p>
            <a:pPr marL="171450" indent="-171450">
              <a:buFont typeface="Arial" panose="020B0604020202020204" pitchFamily="34" charset="0"/>
              <a:buChar char="•"/>
            </a:pPr>
            <a:r>
              <a:rPr lang="nl-NL" dirty="0"/>
              <a:t>Reflectie na afloop</a:t>
            </a:r>
          </a:p>
          <a:p>
            <a:endParaRPr lang="nl-BE" dirty="0"/>
          </a:p>
        </p:txBody>
      </p:sp>
      <p:sp>
        <p:nvSpPr>
          <p:cNvPr id="4" name="Tijdelijke aanduiding voor datum 3">
            <a:extLst>
              <a:ext uri="{FF2B5EF4-FFF2-40B4-BE49-F238E27FC236}">
                <a16:creationId xmlns:a16="http://schemas.microsoft.com/office/drawing/2014/main" id="{BC95B103-0514-2A13-CC39-D17207E6C2AA}"/>
              </a:ext>
            </a:extLst>
          </p:cNvPr>
          <p:cNvSpPr>
            <a:spLocks noGrp="1"/>
          </p:cNvSpPr>
          <p:nvPr>
            <p:ph type="dt" idx="1"/>
          </p:nvPr>
        </p:nvSpPr>
        <p:spPr/>
        <p:txBody>
          <a:bodyPr/>
          <a:lstStyle/>
          <a:p>
            <a:fld id="{F671D71A-0120-4122-B264-0AD2158A3619}" type="datetime4">
              <a:rPr lang="nl-BE" smtClean="0"/>
              <a:t>24 november 2025</a:t>
            </a:fld>
            <a:endParaRPr lang="nl-BE"/>
          </a:p>
        </p:txBody>
      </p:sp>
      <p:sp>
        <p:nvSpPr>
          <p:cNvPr id="5" name="Tijdelijke aanduiding voor voettekst 4">
            <a:extLst>
              <a:ext uri="{FF2B5EF4-FFF2-40B4-BE49-F238E27FC236}">
                <a16:creationId xmlns:a16="http://schemas.microsoft.com/office/drawing/2014/main" id="{17959DB1-7ED5-E67F-7B08-372553092609}"/>
              </a:ext>
            </a:extLst>
          </p:cNvPr>
          <p:cNvSpPr>
            <a:spLocks noGrp="1"/>
          </p:cNvSpPr>
          <p:nvPr>
            <p:ph type="ftr" sz="quarter" idx="4"/>
          </p:nvPr>
        </p:nvSpPr>
        <p:spPr/>
        <p:txBody>
          <a:bodyPr/>
          <a:lstStyle/>
          <a:p>
            <a:endParaRPr lang="nl-BE"/>
          </a:p>
        </p:txBody>
      </p:sp>
      <p:sp>
        <p:nvSpPr>
          <p:cNvPr id="6" name="Tijdelijke aanduiding voor dianummer 5">
            <a:extLst>
              <a:ext uri="{FF2B5EF4-FFF2-40B4-BE49-F238E27FC236}">
                <a16:creationId xmlns:a16="http://schemas.microsoft.com/office/drawing/2014/main" id="{98B0CF8E-5866-FDE0-BF6C-4EB9557C5CFB}"/>
              </a:ext>
            </a:extLst>
          </p:cNvPr>
          <p:cNvSpPr>
            <a:spLocks noGrp="1"/>
          </p:cNvSpPr>
          <p:nvPr>
            <p:ph type="sldNum" sz="quarter" idx="5"/>
          </p:nvPr>
        </p:nvSpPr>
        <p:spPr/>
        <p:txBody>
          <a:bodyPr/>
          <a:lstStyle/>
          <a:p>
            <a:fld id="{89556F92-99B6-41A7-800F-0D7A3FC7CDD3}" type="slidenum">
              <a:rPr lang="nl-BE" smtClean="0"/>
              <a:pPr/>
              <a:t>12</a:t>
            </a:fld>
            <a:endParaRPr lang="nl-BE"/>
          </a:p>
        </p:txBody>
      </p:sp>
    </p:spTree>
    <p:extLst>
      <p:ext uri="{BB962C8B-B14F-4D97-AF65-F5344CB8AC3E}">
        <p14:creationId xmlns:p14="http://schemas.microsoft.com/office/powerpoint/2010/main" val="11099121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10B59E-1A9F-8934-B1D1-680E8EFB4AF0}"/>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6DEA6996-7568-6FF1-CED2-130329BD1EAA}"/>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31619961-A4CF-6644-5789-CD20AB94F37D}"/>
              </a:ext>
            </a:extLst>
          </p:cNvPr>
          <p:cNvSpPr>
            <a:spLocks noGrp="1"/>
          </p:cNvSpPr>
          <p:nvPr>
            <p:ph type="body" idx="1"/>
          </p:nvPr>
        </p:nvSpPr>
        <p:spPr/>
        <p:txBody>
          <a:bodyPr/>
          <a:lstStyle/>
          <a:p>
            <a:r>
              <a:rPr lang="nl-BE" dirty="0" err="1"/>
              <a:t>Mentimeter</a:t>
            </a:r>
            <a:endParaRPr lang="nl-BE" dirty="0"/>
          </a:p>
          <a:p>
            <a:r>
              <a:rPr lang="nl-BE" dirty="0"/>
              <a:t>Opties:</a:t>
            </a:r>
          </a:p>
          <a:p>
            <a:pPr marL="171450" indent="-171450">
              <a:buFont typeface="Arial" panose="020B0604020202020204" pitchFamily="34" charset="0"/>
              <a:buChar char="•"/>
            </a:pPr>
            <a:r>
              <a:rPr lang="nl-NL" dirty="0"/>
              <a:t>Vooraf nadenken over doel</a:t>
            </a:r>
          </a:p>
          <a:p>
            <a:pPr marL="171450" indent="-171450">
              <a:buFont typeface="Arial" panose="020B0604020202020204" pitchFamily="34" charset="0"/>
              <a:buChar char="•"/>
            </a:pPr>
            <a:r>
              <a:rPr lang="nl-NL" dirty="0"/>
              <a:t>Duidelijkheid over mandaat</a:t>
            </a:r>
          </a:p>
          <a:p>
            <a:pPr marL="171450" indent="-171450">
              <a:buFont typeface="Arial" panose="020B0604020202020204" pitchFamily="34" charset="0"/>
              <a:buChar char="•"/>
            </a:pPr>
            <a:r>
              <a:rPr lang="nl-NL" dirty="0"/>
              <a:t>Filteren van info</a:t>
            </a:r>
          </a:p>
          <a:p>
            <a:pPr marL="171450" indent="-171450">
              <a:buFont typeface="Arial" panose="020B0604020202020204" pitchFamily="34" charset="0"/>
              <a:buChar char="•"/>
            </a:pPr>
            <a:r>
              <a:rPr lang="nl-NL" dirty="0">
                <a:ea typeface="Calibri"/>
                <a:cs typeface="Calibri"/>
              </a:rPr>
              <a:t>Cliënt centraal zetten</a:t>
            </a:r>
            <a:endParaRPr lang="nl-NL" dirty="0"/>
          </a:p>
          <a:p>
            <a:pPr marL="171450" indent="-171450">
              <a:buFont typeface="Arial" panose="020B0604020202020204" pitchFamily="34" charset="0"/>
              <a:buChar char="•"/>
            </a:pPr>
            <a:r>
              <a:rPr lang="nl-NL" dirty="0"/>
              <a:t>Reflectie na afloop</a:t>
            </a:r>
          </a:p>
          <a:p>
            <a:endParaRPr lang="nl-BE" dirty="0"/>
          </a:p>
        </p:txBody>
      </p:sp>
      <p:sp>
        <p:nvSpPr>
          <p:cNvPr id="4" name="Tijdelijke aanduiding voor datum 3">
            <a:extLst>
              <a:ext uri="{FF2B5EF4-FFF2-40B4-BE49-F238E27FC236}">
                <a16:creationId xmlns:a16="http://schemas.microsoft.com/office/drawing/2014/main" id="{3474D9CA-CC5D-6E37-F6CB-31A6B75A819F}"/>
              </a:ext>
            </a:extLst>
          </p:cNvPr>
          <p:cNvSpPr>
            <a:spLocks noGrp="1"/>
          </p:cNvSpPr>
          <p:nvPr>
            <p:ph type="dt" idx="1"/>
          </p:nvPr>
        </p:nvSpPr>
        <p:spPr/>
        <p:txBody>
          <a:bodyPr/>
          <a:lstStyle/>
          <a:p>
            <a:fld id="{F671D71A-0120-4122-B264-0AD2158A3619}" type="datetime4">
              <a:rPr lang="nl-BE" smtClean="0"/>
              <a:t>24 november 2025</a:t>
            </a:fld>
            <a:endParaRPr lang="nl-BE"/>
          </a:p>
        </p:txBody>
      </p:sp>
      <p:sp>
        <p:nvSpPr>
          <p:cNvPr id="5" name="Tijdelijke aanduiding voor voettekst 4">
            <a:extLst>
              <a:ext uri="{FF2B5EF4-FFF2-40B4-BE49-F238E27FC236}">
                <a16:creationId xmlns:a16="http://schemas.microsoft.com/office/drawing/2014/main" id="{B5E1DC3A-06E5-6983-30C9-E81D031F0B0E}"/>
              </a:ext>
            </a:extLst>
          </p:cNvPr>
          <p:cNvSpPr>
            <a:spLocks noGrp="1"/>
          </p:cNvSpPr>
          <p:nvPr>
            <p:ph type="ftr" sz="quarter" idx="4"/>
          </p:nvPr>
        </p:nvSpPr>
        <p:spPr/>
        <p:txBody>
          <a:bodyPr/>
          <a:lstStyle/>
          <a:p>
            <a:endParaRPr lang="nl-BE"/>
          </a:p>
        </p:txBody>
      </p:sp>
      <p:sp>
        <p:nvSpPr>
          <p:cNvPr id="6" name="Tijdelijke aanduiding voor dianummer 5">
            <a:extLst>
              <a:ext uri="{FF2B5EF4-FFF2-40B4-BE49-F238E27FC236}">
                <a16:creationId xmlns:a16="http://schemas.microsoft.com/office/drawing/2014/main" id="{246C6E25-BF5C-6BDA-E60F-1A68CA470E0E}"/>
              </a:ext>
            </a:extLst>
          </p:cNvPr>
          <p:cNvSpPr>
            <a:spLocks noGrp="1"/>
          </p:cNvSpPr>
          <p:nvPr>
            <p:ph type="sldNum" sz="quarter" idx="5"/>
          </p:nvPr>
        </p:nvSpPr>
        <p:spPr/>
        <p:txBody>
          <a:bodyPr/>
          <a:lstStyle/>
          <a:p>
            <a:fld id="{89556F92-99B6-41A7-800F-0D7A3FC7CDD3}" type="slidenum">
              <a:rPr lang="nl-BE" smtClean="0"/>
              <a:pPr/>
              <a:t>13</a:t>
            </a:fld>
            <a:endParaRPr lang="nl-BE"/>
          </a:p>
        </p:txBody>
      </p:sp>
    </p:spTree>
    <p:extLst>
      <p:ext uri="{BB962C8B-B14F-4D97-AF65-F5344CB8AC3E}">
        <p14:creationId xmlns:p14="http://schemas.microsoft.com/office/powerpoint/2010/main" val="21367276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36A1CA-3E07-48B5-5757-A767852E4435}"/>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F63E8579-88F1-DE2E-9394-454C0E2F3C8A}"/>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C129AAA1-1134-6C6D-7A4A-D2F622F12459}"/>
              </a:ext>
            </a:extLst>
          </p:cNvPr>
          <p:cNvSpPr>
            <a:spLocks noGrp="1"/>
          </p:cNvSpPr>
          <p:nvPr>
            <p:ph type="body" idx="1"/>
          </p:nvPr>
        </p:nvSpPr>
        <p:spPr/>
        <p:txBody>
          <a:bodyPr/>
          <a:lstStyle/>
          <a:p>
            <a:pPr marL="228600" indent="-228600">
              <a:buAutoNum type="arabicPeriod"/>
            </a:pPr>
            <a:r>
              <a:rPr lang="nl-BE" dirty="0"/>
              <a:t>Soms achter de rug, nooit over het hoofd </a:t>
            </a:r>
            <a:r>
              <a:rPr lang="nl-BE" dirty="0">
                <a:sym typeface="Wingdings" panose="05000000000000000000" pitchFamily="2" charset="2"/>
              </a:rPr>
              <a:t> voorbeeld Kris die huurbaas inlichtte en dit transparant communiceerde naar cliënt</a:t>
            </a:r>
          </a:p>
          <a:p>
            <a:pPr marL="228600" indent="-228600">
              <a:buAutoNum type="arabicPeriod"/>
            </a:pPr>
            <a:r>
              <a:rPr lang="nl-BE" dirty="0">
                <a:sym typeface="Wingdings" panose="05000000000000000000" pitchFamily="2" charset="2"/>
              </a:rPr>
              <a:t>Als cliënt niet aanwezig kan zijn, werk met lege stoel om hem aanwezig te maken</a:t>
            </a:r>
          </a:p>
          <a:p>
            <a:pPr marL="228600" indent="-228600">
              <a:buAutoNum type="arabicPeriod"/>
            </a:pPr>
            <a:r>
              <a:rPr lang="nl-BE" dirty="0">
                <a:sym typeface="Wingdings" panose="05000000000000000000" pitchFamily="2" charset="2"/>
              </a:rPr>
              <a:t>We kennen niet altijd elkaars taal, dit kan voor onnodige verwarring zorgen</a:t>
            </a:r>
          </a:p>
          <a:p>
            <a:pPr marL="228600" indent="-228600">
              <a:buAutoNum type="arabicPeriod"/>
            </a:pPr>
            <a:r>
              <a:rPr lang="nl-BE" dirty="0">
                <a:sym typeface="Wingdings" panose="05000000000000000000" pitchFamily="2" charset="2"/>
              </a:rPr>
              <a:t>Collegiaal beraad en oproep naar leidinggevenden om voldoende ondersteuning en mentorschap te bieden</a:t>
            </a:r>
          </a:p>
          <a:p>
            <a:pPr marL="228600" indent="-228600">
              <a:buAutoNum type="arabicPeriod"/>
            </a:pPr>
            <a:r>
              <a:rPr lang="nl-BE" dirty="0">
                <a:sym typeface="Wingdings" panose="05000000000000000000" pitchFamily="2" charset="2"/>
              </a:rPr>
              <a:t>Naar partners én naar cliënten</a:t>
            </a:r>
          </a:p>
          <a:p>
            <a:pPr marL="228600" indent="-228600">
              <a:buAutoNum type="arabicPeriod"/>
            </a:pPr>
            <a:r>
              <a:rPr lang="nl-BE" dirty="0">
                <a:sym typeface="Wingdings" panose="05000000000000000000" pitchFamily="2" charset="2"/>
              </a:rPr>
              <a:t>Nice </a:t>
            </a:r>
            <a:r>
              <a:rPr lang="nl-BE" dirty="0" err="1">
                <a:sym typeface="Wingdings" panose="05000000000000000000" pitchFamily="2" charset="2"/>
              </a:rPr>
              <a:t>vs</a:t>
            </a:r>
            <a:r>
              <a:rPr lang="nl-BE" dirty="0">
                <a:sym typeface="Wingdings" panose="05000000000000000000" pitchFamily="2" charset="2"/>
              </a:rPr>
              <a:t> </a:t>
            </a:r>
            <a:r>
              <a:rPr lang="nl-BE" dirty="0" err="1">
                <a:sym typeface="Wingdings" panose="05000000000000000000" pitchFamily="2" charset="2"/>
              </a:rPr>
              <a:t>need</a:t>
            </a:r>
            <a:r>
              <a:rPr lang="nl-BE" dirty="0">
                <a:sym typeface="Wingdings" panose="05000000000000000000" pitchFamily="2" charset="2"/>
              </a:rPr>
              <a:t> </a:t>
            </a:r>
            <a:r>
              <a:rPr lang="nl-BE" dirty="0" err="1">
                <a:sym typeface="Wingdings" panose="05000000000000000000" pitchFamily="2" charset="2"/>
              </a:rPr>
              <a:t>to</a:t>
            </a:r>
            <a:r>
              <a:rPr lang="nl-BE" dirty="0">
                <a:sym typeface="Wingdings" panose="05000000000000000000" pitchFamily="2" charset="2"/>
              </a:rPr>
              <a:t> know</a:t>
            </a:r>
          </a:p>
          <a:p>
            <a:pPr marL="228600" indent="-228600">
              <a:buAutoNum type="arabicPeriod"/>
            </a:pPr>
            <a:r>
              <a:rPr lang="nl-BE" dirty="0">
                <a:sym typeface="Wingdings" panose="05000000000000000000" pitchFamily="2" charset="2"/>
              </a:rPr>
              <a:t>Niet iedereen vertrekt vanuit eenzelfde finaliteit of visie, dat is geen probleem. Elke organisatie heeft zijn eigenheid en geschiedenis die deze visie vormgeeft. Expliciteer en probeer elkaar te vinden in wat er wel gedeeld wordt (= het belang van de cliënt)</a:t>
            </a:r>
          </a:p>
          <a:p>
            <a:pPr marL="228600" indent="-228600">
              <a:buAutoNum type="arabicPeriod"/>
            </a:pPr>
            <a:r>
              <a:rPr lang="nl-BE" dirty="0">
                <a:sym typeface="Wingdings" panose="05000000000000000000" pitchFamily="2" charset="2"/>
              </a:rPr>
              <a:t>Betrek zoveel als mogelijk de cliënt, geef hem de regie</a:t>
            </a:r>
          </a:p>
          <a:p>
            <a:pPr marL="228600" indent="-228600">
              <a:buAutoNum type="arabicPeriod"/>
            </a:pPr>
            <a:endParaRPr lang="nl-BE" dirty="0"/>
          </a:p>
        </p:txBody>
      </p:sp>
      <p:sp>
        <p:nvSpPr>
          <p:cNvPr id="4" name="Tijdelijke aanduiding voor dianummer 3">
            <a:extLst>
              <a:ext uri="{FF2B5EF4-FFF2-40B4-BE49-F238E27FC236}">
                <a16:creationId xmlns:a16="http://schemas.microsoft.com/office/drawing/2014/main" id="{50107BFC-CF58-C8F0-6F66-7896887FC17A}"/>
              </a:ext>
            </a:extLst>
          </p:cNvPr>
          <p:cNvSpPr>
            <a:spLocks noGrp="1"/>
          </p:cNvSpPr>
          <p:nvPr>
            <p:ph type="sldNum" sz="quarter" idx="10"/>
          </p:nvPr>
        </p:nvSpPr>
        <p:spPr/>
        <p:txBody>
          <a:bodyPr/>
          <a:lstStyle/>
          <a:p>
            <a:fld id="{89556F92-99B6-41A7-800F-0D7A3FC7CDD3}" type="slidenum">
              <a:rPr lang="nl-BE" smtClean="0"/>
              <a:t>14</a:t>
            </a:fld>
            <a:endParaRPr lang="nl-BE"/>
          </a:p>
        </p:txBody>
      </p:sp>
      <p:sp>
        <p:nvSpPr>
          <p:cNvPr id="5" name="Tijdelijke aanduiding voor voettekst 4">
            <a:extLst>
              <a:ext uri="{FF2B5EF4-FFF2-40B4-BE49-F238E27FC236}">
                <a16:creationId xmlns:a16="http://schemas.microsoft.com/office/drawing/2014/main" id="{DCBB58A5-618C-6FFA-F7B5-132B4503F2AC}"/>
              </a:ext>
            </a:extLst>
          </p:cNvPr>
          <p:cNvSpPr>
            <a:spLocks noGrp="1"/>
          </p:cNvSpPr>
          <p:nvPr>
            <p:ph type="ftr" sz="quarter" idx="11"/>
          </p:nvPr>
        </p:nvSpPr>
        <p:spPr/>
        <p:txBody>
          <a:bodyPr/>
          <a:lstStyle/>
          <a:p>
            <a:endParaRPr lang="nl-BE"/>
          </a:p>
        </p:txBody>
      </p:sp>
      <p:sp>
        <p:nvSpPr>
          <p:cNvPr id="6" name="Tijdelijke aanduiding voor datum 5">
            <a:extLst>
              <a:ext uri="{FF2B5EF4-FFF2-40B4-BE49-F238E27FC236}">
                <a16:creationId xmlns:a16="http://schemas.microsoft.com/office/drawing/2014/main" id="{741B16B5-713F-8CEA-205C-9C61E17537B0}"/>
              </a:ext>
            </a:extLst>
          </p:cNvPr>
          <p:cNvSpPr>
            <a:spLocks noGrp="1"/>
          </p:cNvSpPr>
          <p:nvPr>
            <p:ph type="dt" idx="12"/>
          </p:nvPr>
        </p:nvSpPr>
        <p:spPr/>
        <p:txBody>
          <a:bodyPr/>
          <a:lstStyle/>
          <a:p>
            <a:fld id="{50557D64-3850-43D9-B7AF-E9D2BE7F1FE5}" type="datetime4">
              <a:rPr lang="nl-BE" smtClean="0"/>
              <a:t>24 november 2025</a:t>
            </a:fld>
            <a:endParaRPr lang="nl-BE"/>
          </a:p>
        </p:txBody>
      </p:sp>
    </p:spTree>
    <p:extLst>
      <p:ext uri="{BB962C8B-B14F-4D97-AF65-F5344CB8AC3E}">
        <p14:creationId xmlns:p14="http://schemas.microsoft.com/office/powerpoint/2010/main" val="28397263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BE" err="1"/>
              <a:t>Mentimeter</a:t>
            </a:r>
            <a:endParaRPr lang="nl-BE"/>
          </a:p>
        </p:txBody>
      </p:sp>
      <p:sp>
        <p:nvSpPr>
          <p:cNvPr id="4" name="Tijdelijke aanduiding voor datum 3"/>
          <p:cNvSpPr>
            <a:spLocks noGrp="1"/>
          </p:cNvSpPr>
          <p:nvPr>
            <p:ph type="dt" idx="1"/>
          </p:nvPr>
        </p:nvSpPr>
        <p:spPr/>
        <p:txBody>
          <a:bodyPr/>
          <a:lstStyle/>
          <a:p>
            <a:fld id="{F671D71A-0120-4122-B264-0AD2158A3619}" type="datetime4">
              <a:rPr lang="nl-BE" smtClean="0"/>
              <a:t>24 november 2025</a:t>
            </a:fld>
            <a:endParaRPr lang="nl-BE"/>
          </a:p>
        </p:txBody>
      </p:sp>
      <p:sp>
        <p:nvSpPr>
          <p:cNvPr id="5" name="Tijdelijke aanduiding voor voettekst 4"/>
          <p:cNvSpPr>
            <a:spLocks noGrp="1"/>
          </p:cNvSpPr>
          <p:nvPr>
            <p:ph type="ftr" sz="quarter" idx="4"/>
          </p:nvPr>
        </p:nvSpPr>
        <p:spPr/>
        <p:txBody>
          <a:bodyPr/>
          <a:lstStyle/>
          <a:p>
            <a:endParaRPr lang="nl-BE"/>
          </a:p>
        </p:txBody>
      </p:sp>
      <p:sp>
        <p:nvSpPr>
          <p:cNvPr id="6" name="Tijdelijke aanduiding voor dianummer 5"/>
          <p:cNvSpPr>
            <a:spLocks noGrp="1"/>
          </p:cNvSpPr>
          <p:nvPr>
            <p:ph type="sldNum" sz="quarter" idx="5"/>
          </p:nvPr>
        </p:nvSpPr>
        <p:spPr/>
        <p:txBody>
          <a:bodyPr/>
          <a:lstStyle/>
          <a:p>
            <a:fld id="{89556F92-99B6-41A7-800F-0D7A3FC7CDD3}" type="slidenum">
              <a:rPr lang="nl-BE" smtClean="0"/>
              <a:pPr/>
              <a:t>15</a:t>
            </a:fld>
            <a:endParaRPr lang="nl-BE"/>
          </a:p>
        </p:txBody>
      </p:sp>
    </p:spTree>
    <p:extLst>
      <p:ext uri="{BB962C8B-B14F-4D97-AF65-F5344CB8AC3E}">
        <p14:creationId xmlns:p14="http://schemas.microsoft.com/office/powerpoint/2010/main" val="408230126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a:ea typeface="Calibri"/>
                <a:cs typeface="Calibri"/>
              </a:rPr>
              <a:t>Benoemen vraag: vragen rond juridische kaders</a:t>
            </a:r>
            <a:endParaRPr lang="nl-NL"/>
          </a:p>
        </p:txBody>
      </p:sp>
      <p:sp>
        <p:nvSpPr>
          <p:cNvPr id="4" name="Tijdelijke aanduiding voor datum 3"/>
          <p:cNvSpPr>
            <a:spLocks noGrp="1"/>
          </p:cNvSpPr>
          <p:nvPr>
            <p:ph type="dt" idx="1"/>
          </p:nvPr>
        </p:nvSpPr>
        <p:spPr/>
        <p:txBody>
          <a:bodyPr/>
          <a:lstStyle/>
          <a:p>
            <a:fld id="{F671D71A-0120-4122-B264-0AD2158A3619}" type="datetime4">
              <a:rPr lang="nl-BE" smtClean="0"/>
              <a:t>24 november 2025</a:t>
            </a:fld>
            <a:endParaRPr lang="nl-BE"/>
          </a:p>
        </p:txBody>
      </p:sp>
      <p:sp>
        <p:nvSpPr>
          <p:cNvPr id="5" name="Tijdelijke aanduiding voor voettekst 4"/>
          <p:cNvSpPr>
            <a:spLocks noGrp="1"/>
          </p:cNvSpPr>
          <p:nvPr>
            <p:ph type="ftr" sz="quarter" idx="4"/>
          </p:nvPr>
        </p:nvSpPr>
        <p:spPr/>
        <p:txBody>
          <a:bodyPr/>
          <a:lstStyle/>
          <a:p>
            <a:endParaRPr lang="nl-BE"/>
          </a:p>
        </p:txBody>
      </p:sp>
      <p:sp>
        <p:nvSpPr>
          <p:cNvPr id="6" name="Tijdelijke aanduiding voor dianummer 5"/>
          <p:cNvSpPr>
            <a:spLocks noGrp="1"/>
          </p:cNvSpPr>
          <p:nvPr>
            <p:ph type="sldNum" sz="quarter" idx="5"/>
          </p:nvPr>
        </p:nvSpPr>
        <p:spPr/>
        <p:txBody>
          <a:bodyPr/>
          <a:lstStyle/>
          <a:p>
            <a:fld id="{89556F92-99B6-41A7-800F-0D7A3FC7CDD3}" type="slidenum">
              <a:rPr lang="nl-BE" smtClean="0"/>
              <a:pPr/>
              <a:t>16</a:t>
            </a:fld>
            <a:endParaRPr lang="nl-BE"/>
          </a:p>
        </p:txBody>
      </p:sp>
    </p:spTree>
    <p:extLst>
      <p:ext uri="{BB962C8B-B14F-4D97-AF65-F5344CB8AC3E}">
        <p14:creationId xmlns:p14="http://schemas.microsoft.com/office/powerpoint/2010/main" val="22119963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BE"/>
              <a:t>DAISY</a:t>
            </a:r>
          </a:p>
        </p:txBody>
      </p:sp>
      <p:sp>
        <p:nvSpPr>
          <p:cNvPr id="4" name="Tijdelijke aanduiding voor datum 3"/>
          <p:cNvSpPr>
            <a:spLocks noGrp="1"/>
          </p:cNvSpPr>
          <p:nvPr>
            <p:ph type="dt" idx="1"/>
          </p:nvPr>
        </p:nvSpPr>
        <p:spPr/>
        <p:txBody>
          <a:bodyPr/>
          <a:lstStyle/>
          <a:p>
            <a:fld id="{7EE87A0E-5E9E-4678-9A80-508296FB4432}" type="datetime4">
              <a:rPr lang="nl-BE" smtClean="0"/>
              <a:t>24 november 2025</a:t>
            </a:fld>
            <a:endParaRPr lang="nl-BE"/>
          </a:p>
        </p:txBody>
      </p:sp>
      <p:sp>
        <p:nvSpPr>
          <p:cNvPr id="5" name="Tijdelijke aanduiding voor voettekst 4"/>
          <p:cNvSpPr>
            <a:spLocks noGrp="1"/>
          </p:cNvSpPr>
          <p:nvPr>
            <p:ph type="ftr" sz="quarter" idx="4"/>
          </p:nvPr>
        </p:nvSpPr>
        <p:spPr/>
        <p:txBody>
          <a:bodyPr/>
          <a:lstStyle/>
          <a:p>
            <a:endParaRPr lang="nl-BE"/>
          </a:p>
        </p:txBody>
      </p:sp>
      <p:sp>
        <p:nvSpPr>
          <p:cNvPr id="6" name="Tijdelijke aanduiding voor dianummer 5"/>
          <p:cNvSpPr>
            <a:spLocks noGrp="1"/>
          </p:cNvSpPr>
          <p:nvPr>
            <p:ph type="sldNum" sz="quarter" idx="5"/>
          </p:nvPr>
        </p:nvSpPr>
        <p:spPr/>
        <p:txBody>
          <a:bodyPr/>
          <a:lstStyle/>
          <a:p>
            <a:fld id="{89556F92-99B6-41A7-800F-0D7A3FC7CDD3}" type="slidenum">
              <a:rPr lang="nl-BE" smtClean="0"/>
              <a:pPr/>
              <a:t>17</a:t>
            </a:fld>
            <a:endParaRPr lang="nl-BE"/>
          </a:p>
        </p:txBody>
      </p:sp>
    </p:spTree>
    <p:extLst>
      <p:ext uri="{BB962C8B-B14F-4D97-AF65-F5344CB8AC3E}">
        <p14:creationId xmlns:p14="http://schemas.microsoft.com/office/powerpoint/2010/main" val="13368565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BE" dirty="0"/>
              <a:t>Zet al klaar op je smartphone, vragen worden later behandeld</a:t>
            </a:r>
          </a:p>
          <a:p>
            <a:r>
              <a:rPr lang="nl-BE" sz="1000" b="0" i="0" kern="1200" dirty="0">
                <a:solidFill>
                  <a:schemeClr val="tx1"/>
                </a:solidFill>
                <a:effectLst/>
                <a:latin typeface="+mn-lt"/>
                <a:ea typeface="+mn-ea"/>
                <a:cs typeface="+mn-cs"/>
              </a:rPr>
              <a:t>ode </a:t>
            </a:r>
            <a:r>
              <a:rPr lang="nl-BE" sz="1000" b="1" i="0" kern="1200" dirty="0">
                <a:solidFill>
                  <a:schemeClr val="tx1"/>
                </a:solidFill>
                <a:effectLst/>
                <a:latin typeface="+mn-lt"/>
                <a:ea typeface="+mn-ea"/>
                <a:cs typeface="+mn-cs"/>
              </a:rPr>
              <a:t>4339 0937</a:t>
            </a:r>
            <a:endParaRPr lang="nl-BE" dirty="0"/>
          </a:p>
        </p:txBody>
      </p:sp>
      <p:sp>
        <p:nvSpPr>
          <p:cNvPr id="4" name="Tijdelijke aanduiding voor datum 3"/>
          <p:cNvSpPr>
            <a:spLocks noGrp="1"/>
          </p:cNvSpPr>
          <p:nvPr>
            <p:ph type="dt" idx="1"/>
          </p:nvPr>
        </p:nvSpPr>
        <p:spPr/>
        <p:txBody>
          <a:bodyPr/>
          <a:lstStyle/>
          <a:p>
            <a:fld id="{F671D71A-0120-4122-B264-0AD2158A3619}" type="datetime4">
              <a:rPr lang="nl-BE" smtClean="0"/>
              <a:t>24 november 2025</a:t>
            </a:fld>
            <a:endParaRPr lang="nl-BE"/>
          </a:p>
        </p:txBody>
      </p:sp>
      <p:sp>
        <p:nvSpPr>
          <p:cNvPr id="5" name="Tijdelijke aanduiding voor voettekst 4"/>
          <p:cNvSpPr>
            <a:spLocks noGrp="1"/>
          </p:cNvSpPr>
          <p:nvPr>
            <p:ph type="ftr" sz="quarter" idx="4"/>
          </p:nvPr>
        </p:nvSpPr>
        <p:spPr/>
        <p:txBody>
          <a:bodyPr/>
          <a:lstStyle/>
          <a:p>
            <a:endParaRPr lang="nl-BE"/>
          </a:p>
        </p:txBody>
      </p:sp>
      <p:sp>
        <p:nvSpPr>
          <p:cNvPr id="6" name="Tijdelijke aanduiding voor dianummer 5"/>
          <p:cNvSpPr>
            <a:spLocks noGrp="1"/>
          </p:cNvSpPr>
          <p:nvPr>
            <p:ph type="sldNum" sz="quarter" idx="5"/>
          </p:nvPr>
        </p:nvSpPr>
        <p:spPr/>
        <p:txBody>
          <a:bodyPr/>
          <a:lstStyle/>
          <a:p>
            <a:fld id="{89556F92-99B6-41A7-800F-0D7A3FC7CDD3}" type="slidenum">
              <a:rPr lang="nl-BE" smtClean="0"/>
              <a:pPr/>
              <a:t>2</a:t>
            </a:fld>
            <a:endParaRPr lang="nl-BE"/>
          </a:p>
        </p:txBody>
      </p:sp>
    </p:spTree>
    <p:extLst>
      <p:ext uri="{BB962C8B-B14F-4D97-AF65-F5344CB8AC3E}">
        <p14:creationId xmlns:p14="http://schemas.microsoft.com/office/powerpoint/2010/main" val="16985185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B899F6-6C13-35F4-80D7-B3C7A4C0BE88}"/>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0377CD30-0151-81B9-DF88-0500D56836E5}"/>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3F0B9C42-A950-16B9-A80D-598158AB47B1}"/>
              </a:ext>
            </a:extLst>
          </p:cNvPr>
          <p:cNvSpPr>
            <a:spLocks noGrp="1"/>
          </p:cNvSpPr>
          <p:nvPr>
            <p:ph type="body" idx="1"/>
          </p:nvPr>
        </p:nvSpPr>
        <p:spPr/>
        <p:txBody>
          <a:bodyPr/>
          <a:lstStyle/>
          <a:p>
            <a:r>
              <a:rPr lang="nl-NL" dirty="0"/>
              <a:t>Poll: Welke situatie herken jij het meest uit je eigen praktijk?</a:t>
            </a:r>
          </a:p>
          <a:p>
            <a:r>
              <a:rPr lang="nl-NL" dirty="0"/>
              <a:t>In poll icoontjes gebruiken (politiehelm – overlegtafel – stethoscoop)</a:t>
            </a:r>
          </a:p>
          <a:p>
            <a:endParaRPr lang="nl-NL" dirty="0"/>
          </a:p>
          <a:p>
            <a:r>
              <a:rPr lang="nl-BE" dirty="0">
                <a:hlinkClick r:id="rId3"/>
              </a:rPr>
              <a:t>My first poll - </a:t>
            </a:r>
            <a:r>
              <a:rPr lang="nl-BE" dirty="0" err="1">
                <a:hlinkClick r:id="rId3"/>
              </a:rPr>
              <a:t>Mentimeter</a:t>
            </a:r>
            <a:endParaRPr lang="nl-NL" dirty="0"/>
          </a:p>
          <a:p>
            <a:endParaRPr lang="nl-NL" dirty="0">
              <a:ea typeface="Calibri" panose="020F0502020204030204"/>
              <a:cs typeface="Calibri" panose="020F0502020204030204"/>
            </a:endParaRPr>
          </a:p>
          <a:p>
            <a:endParaRPr lang="nl-NL" dirty="0">
              <a:ea typeface="Calibri" panose="020F0502020204030204"/>
              <a:cs typeface="Calibri" panose="020F0502020204030204"/>
            </a:endParaRPr>
          </a:p>
        </p:txBody>
      </p:sp>
      <p:sp>
        <p:nvSpPr>
          <p:cNvPr id="4" name="Tijdelijke aanduiding voor dianummer 3">
            <a:extLst>
              <a:ext uri="{FF2B5EF4-FFF2-40B4-BE49-F238E27FC236}">
                <a16:creationId xmlns:a16="http://schemas.microsoft.com/office/drawing/2014/main" id="{E988DDEC-F212-6EF9-869F-8B915293465D}"/>
              </a:ext>
            </a:extLst>
          </p:cNvPr>
          <p:cNvSpPr>
            <a:spLocks noGrp="1"/>
          </p:cNvSpPr>
          <p:nvPr>
            <p:ph type="sldNum" sz="quarter" idx="10"/>
          </p:nvPr>
        </p:nvSpPr>
        <p:spPr/>
        <p:txBody>
          <a:bodyPr/>
          <a:lstStyle/>
          <a:p>
            <a:fld id="{89556F92-99B6-41A7-800F-0D7A3FC7CDD3}" type="slidenum">
              <a:rPr lang="nl-BE" smtClean="0"/>
              <a:t>3</a:t>
            </a:fld>
            <a:endParaRPr lang="nl-BE"/>
          </a:p>
        </p:txBody>
      </p:sp>
      <p:sp>
        <p:nvSpPr>
          <p:cNvPr id="5" name="Tijdelijke aanduiding voor voettekst 4">
            <a:extLst>
              <a:ext uri="{FF2B5EF4-FFF2-40B4-BE49-F238E27FC236}">
                <a16:creationId xmlns:a16="http://schemas.microsoft.com/office/drawing/2014/main" id="{9CB6619E-0310-133A-F2F7-F045BF1D764F}"/>
              </a:ext>
            </a:extLst>
          </p:cNvPr>
          <p:cNvSpPr>
            <a:spLocks noGrp="1"/>
          </p:cNvSpPr>
          <p:nvPr>
            <p:ph type="ftr" sz="quarter" idx="11"/>
          </p:nvPr>
        </p:nvSpPr>
        <p:spPr/>
        <p:txBody>
          <a:bodyPr/>
          <a:lstStyle/>
          <a:p>
            <a:endParaRPr lang="nl-BE"/>
          </a:p>
        </p:txBody>
      </p:sp>
      <p:sp>
        <p:nvSpPr>
          <p:cNvPr id="6" name="Tijdelijke aanduiding voor datum 5">
            <a:extLst>
              <a:ext uri="{FF2B5EF4-FFF2-40B4-BE49-F238E27FC236}">
                <a16:creationId xmlns:a16="http://schemas.microsoft.com/office/drawing/2014/main" id="{4F4CDE27-0722-D2AE-4AC6-0835C846AA92}"/>
              </a:ext>
            </a:extLst>
          </p:cNvPr>
          <p:cNvSpPr>
            <a:spLocks noGrp="1"/>
          </p:cNvSpPr>
          <p:nvPr>
            <p:ph type="dt" idx="12"/>
          </p:nvPr>
        </p:nvSpPr>
        <p:spPr/>
        <p:txBody>
          <a:bodyPr/>
          <a:lstStyle/>
          <a:p>
            <a:fld id="{881921EC-CABA-4DC7-A79B-16E31C4C7859}" type="datetime4">
              <a:rPr lang="nl-BE" smtClean="0"/>
              <a:t>24 november 2025</a:t>
            </a:fld>
            <a:endParaRPr lang="nl-BE"/>
          </a:p>
        </p:txBody>
      </p:sp>
    </p:spTree>
    <p:extLst>
      <p:ext uri="{BB962C8B-B14F-4D97-AF65-F5344CB8AC3E}">
        <p14:creationId xmlns:p14="http://schemas.microsoft.com/office/powerpoint/2010/main" val="38923105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83DB49-059D-4498-2013-8CC605AB327B}"/>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5BF7AA09-7817-BFB2-1148-0F0E3EE7B509}"/>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D5BB3BD6-44AA-D13F-1854-E7F49ACB183E}"/>
              </a:ext>
            </a:extLst>
          </p:cNvPr>
          <p:cNvSpPr>
            <a:spLocks noGrp="1"/>
          </p:cNvSpPr>
          <p:nvPr>
            <p:ph type="body" idx="1"/>
          </p:nvPr>
        </p:nvSpPr>
        <p:spPr/>
        <p:txBody>
          <a:bodyPr/>
          <a:lstStyle/>
          <a:p>
            <a:r>
              <a:rPr lang="nl-NL" dirty="0">
                <a:ea typeface="Calibri"/>
                <a:cs typeface="Calibri"/>
              </a:rPr>
              <a:t>Stoel = cliënt</a:t>
            </a:r>
          </a:p>
          <a:p>
            <a:r>
              <a:rPr lang="nl-NL" dirty="0">
                <a:ea typeface="Calibri"/>
                <a:cs typeface="Calibri"/>
              </a:rPr>
              <a:t>Tapijt = je opdracht en kader</a:t>
            </a:r>
          </a:p>
          <a:p>
            <a:r>
              <a:rPr lang="nl-NL" dirty="0">
                <a:ea typeface="Calibri"/>
                <a:cs typeface="Calibri"/>
              </a:rPr>
              <a:t>Rekker = noodzakelijke vertrouwensrelatie om je opdracht te kunnen uitvoeren. De rekker is niet het doel, wél een heel belangrijk middel om je opdracht naar de cliënt te vervullen.</a:t>
            </a:r>
          </a:p>
          <a:p>
            <a:endParaRPr lang="nl-NL" dirty="0">
              <a:ea typeface="Calibri"/>
              <a:cs typeface="Calibri"/>
            </a:endParaRPr>
          </a:p>
          <a:p>
            <a:r>
              <a:rPr lang="nl-NL" dirty="0">
                <a:ea typeface="Calibri"/>
                <a:cs typeface="Calibri"/>
              </a:rPr>
              <a:t>Voorbeeld tapijt politie vs. tapijt hulpverlener</a:t>
            </a:r>
          </a:p>
          <a:p>
            <a:r>
              <a:rPr lang="nl-NL" dirty="0">
                <a:ea typeface="Calibri"/>
                <a:cs typeface="Calibri"/>
              </a:rPr>
              <a:t>Vanuit cliënt de spanning tonen</a:t>
            </a:r>
          </a:p>
          <a:p>
            <a:endParaRPr lang="nl-NL" dirty="0">
              <a:ea typeface="Calibri"/>
              <a:cs typeface="Calibri"/>
            </a:endParaRPr>
          </a:p>
          <a:p>
            <a:r>
              <a:rPr lang="nl-NL" dirty="0">
                <a:ea typeface="Calibri"/>
                <a:cs typeface="Calibri"/>
              </a:rPr>
              <a:t>In samenwerking kan dit door elkaar beginnen lopen/</a:t>
            </a:r>
          </a:p>
        </p:txBody>
      </p:sp>
      <p:sp>
        <p:nvSpPr>
          <p:cNvPr id="4" name="Tijdelijke aanduiding voor dianummer 3">
            <a:extLst>
              <a:ext uri="{FF2B5EF4-FFF2-40B4-BE49-F238E27FC236}">
                <a16:creationId xmlns:a16="http://schemas.microsoft.com/office/drawing/2014/main" id="{67E11A02-B381-ADAD-54FF-B742FEFC97FF}"/>
              </a:ext>
            </a:extLst>
          </p:cNvPr>
          <p:cNvSpPr>
            <a:spLocks noGrp="1"/>
          </p:cNvSpPr>
          <p:nvPr>
            <p:ph type="sldNum" sz="quarter" idx="10"/>
          </p:nvPr>
        </p:nvSpPr>
        <p:spPr/>
        <p:txBody>
          <a:bodyPr/>
          <a:lstStyle/>
          <a:p>
            <a:fld id="{89556F92-99B6-41A7-800F-0D7A3FC7CDD3}" type="slidenum">
              <a:rPr lang="nl-BE" smtClean="0"/>
              <a:t>4</a:t>
            </a:fld>
            <a:endParaRPr lang="nl-BE"/>
          </a:p>
        </p:txBody>
      </p:sp>
      <p:sp>
        <p:nvSpPr>
          <p:cNvPr id="5" name="Tijdelijke aanduiding voor voettekst 4">
            <a:extLst>
              <a:ext uri="{FF2B5EF4-FFF2-40B4-BE49-F238E27FC236}">
                <a16:creationId xmlns:a16="http://schemas.microsoft.com/office/drawing/2014/main" id="{3445EF48-73BC-F28A-6550-30688406EDCA}"/>
              </a:ext>
            </a:extLst>
          </p:cNvPr>
          <p:cNvSpPr>
            <a:spLocks noGrp="1"/>
          </p:cNvSpPr>
          <p:nvPr>
            <p:ph type="ftr" sz="quarter" idx="11"/>
          </p:nvPr>
        </p:nvSpPr>
        <p:spPr/>
        <p:txBody>
          <a:bodyPr/>
          <a:lstStyle/>
          <a:p>
            <a:endParaRPr lang="nl-BE"/>
          </a:p>
        </p:txBody>
      </p:sp>
      <p:sp>
        <p:nvSpPr>
          <p:cNvPr id="6" name="Tijdelijke aanduiding voor datum 5">
            <a:extLst>
              <a:ext uri="{FF2B5EF4-FFF2-40B4-BE49-F238E27FC236}">
                <a16:creationId xmlns:a16="http://schemas.microsoft.com/office/drawing/2014/main" id="{1A4AFF6F-759A-DE05-3EFB-09DC3FC96D94}"/>
              </a:ext>
            </a:extLst>
          </p:cNvPr>
          <p:cNvSpPr>
            <a:spLocks noGrp="1"/>
          </p:cNvSpPr>
          <p:nvPr>
            <p:ph type="dt" idx="12"/>
          </p:nvPr>
        </p:nvSpPr>
        <p:spPr/>
        <p:txBody>
          <a:bodyPr/>
          <a:lstStyle/>
          <a:p>
            <a:fld id="{104F047A-B3FA-462B-B907-2A64A66634E7}" type="datetime4">
              <a:rPr lang="nl-BE" smtClean="0"/>
              <a:t>24 november 2025</a:t>
            </a:fld>
            <a:endParaRPr lang="nl-BE"/>
          </a:p>
        </p:txBody>
      </p:sp>
    </p:spTree>
    <p:extLst>
      <p:ext uri="{BB962C8B-B14F-4D97-AF65-F5344CB8AC3E}">
        <p14:creationId xmlns:p14="http://schemas.microsoft.com/office/powerpoint/2010/main" val="35721936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22133D-69F7-AF73-F07C-AA063E367449}"/>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D51F79C1-330C-C4A5-AB02-C43232BA79ED}"/>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AF82CA37-F819-46E5-9530-70F93521ECE1}"/>
              </a:ext>
            </a:extLst>
          </p:cNvPr>
          <p:cNvSpPr>
            <a:spLocks noGrp="1"/>
          </p:cNvSpPr>
          <p:nvPr>
            <p:ph type="body" idx="1"/>
          </p:nvPr>
        </p:nvSpPr>
        <p:spPr/>
        <p:txBody>
          <a:bodyPr/>
          <a:lstStyle/>
          <a:p>
            <a:r>
              <a:rPr lang="nl-NL"/>
              <a:t>Je voelt dat het schuurt:</a:t>
            </a:r>
          </a:p>
          <a:p>
            <a:pPr marL="171450" indent="-171450">
              <a:buFont typeface="Arial" panose="020B0604020202020204" pitchFamily="34" charset="0"/>
              <a:buChar char="•"/>
            </a:pPr>
            <a:r>
              <a:rPr lang="nl-NL"/>
              <a:t>Gelinkt aan opdracht en positie</a:t>
            </a:r>
          </a:p>
          <a:p>
            <a:pPr marL="171450" indent="-171450">
              <a:buFont typeface="Arial" panose="020B0604020202020204" pitchFamily="34" charset="0"/>
              <a:buChar char="•"/>
            </a:pPr>
            <a:r>
              <a:rPr lang="nl-NL"/>
              <a:t>Gelinkt aan juridisch kader</a:t>
            </a:r>
          </a:p>
          <a:p>
            <a:pPr marL="171450" indent="-171450">
              <a:buFont typeface="Arial" panose="020B0604020202020204" pitchFamily="34" charset="0"/>
              <a:buChar char="•"/>
            </a:pPr>
            <a:r>
              <a:rPr lang="nl-NL"/>
              <a:t>Gelinkt aan waarden</a:t>
            </a:r>
            <a:endParaRPr lang="nl-BE"/>
          </a:p>
        </p:txBody>
      </p:sp>
      <p:sp>
        <p:nvSpPr>
          <p:cNvPr id="4" name="Tijdelijke aanduiding voor dianummer 3">
            <a:extLst>
              <a:ext uri="{FF2B5EF4-FFF2-40B4-BE49-F238E27FC236}">
                <a16:creationId xmlns:a16="http://schemas.microsoft.com/office/drawing/2014/main" id="{D5B825D7-BE06-3096-887B-DDE250D89CF2}"/>
              </a:ext>
            </a:extLst>
          </p:cNvPr>
          <p:cNvSpPr>
            <a:spLocks noGrp="1"/>
          </p:cNvSpPr>
          <p:nvPr>
            <p:ph type="sldNum" sz="quarter" idx="10"/>
          </p:nvPr>
        </p:nvSpPr>
        <p:spPr/>
        <p:txBody>
          <a:bodyPr/>
          <a:lstStyle/>
          <a:p>
            <a:fld id="{89556F92-99B6-41A7-800F-0D7A3FC7CDD3}" type="slidenum">
              <a:rPr lang="nl-BE" smtClean="0"/>
              <a:t>5</a:t>
            </a:fld>
            <a:endParaRPr lang="nl-BE"/>
          </a:p>
        </p:txBody>
      </p:sp>
      <p:sp>
        <p:nvSpPr>
          <p:cNvPr id="5" name="Tijdelijke aanduiding voor voettekst 4">
            <a:extLst>
              <a:ext uri="{FF2B5EF4-FFF2-40B4-BE49-F238E27FC236}">
                <a16:creationId xmlns:a16="http://schemas.microsoft.com/office/drawing/2014/main" id="{45787B3E-E2A5-77B6-568B-4A5D071BEEB5}"/>
              </a:ext>
            </a:extLst>
          </p:cNvPr>
          <p:cNvSpPr>
            <a:spLocks noGrp="1"/>
          </p:cNvSpPr>
          <p:nvPr>
            <p:ph type="ftr" sz="quarter" idx="11"/>
          </p:nvPr>
        </p:nvSpPr>
        <p:spPr/>
        <p:txBody>
          <a:bodyPr/>
          <a:lstStyle/>
          <a:p>
            <a:endParaRPr lang="nl-BE"/>
          </a:p>
        </p:txBody>
      </p:sp>
      <p:sp>
        <p:nvSpPr>
          <p:cNvPr id="6" name="Tijdelijke aanduiding voor datum 5">
            <a:extLst>
              <a:ext uri="{FF2B5EF4-FFF2-40B4-BE49-F238E27FC236}">
                <a16:creationId xmlns:a16="http://schemas.microsoft.com/office/drawing/2014/main" id="{D5A8DC05-1E02-51C1-83C8-B77C890C03D5}"/>
              </a:ext>
            </a:extLst>
          </p:cNvPr>
          <p:cNvSpPr>
            <a:spLocks noGrp="1"/>
          </p:cNvSpPr>
          <p:nvPr>
            <p:ph type="dt" idx="12"/>
          </p:nvPr>
        </p:nvSpPr>
        <p:spPr/>
        <p:txBody>
          <a:bodyPr/>
          <a:lstStyle/>
          <a:p>
            <a:fld id="{104F047A-B3FA-462B-B907-2A64A66634E7}" type="datetime4">
              <a:rPr lang="nl-BE" smtClean="0"/>
              <a:t>24 november 2025</a:t>
            </a:fld>
            <a:endParaRPr lang="nl-BE"/>
          </a:p>
        </p:txBody>
      </p:sp>
    </p:spTree>
    <p:extLst>
      <p:ext uri="{BB962C8B-B14F-4D97-AF65-F5344CB8AC3E}">
        <p14:creationId xmlns:p14="http://schemas.microsoft.com/office/powerpoint/2010/main" val="10493850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Als we weten </a:t>
            </a:r>
            <a:r>
              <a:rPr lang="nl-NL" i="1" dirty="0"/>
              <a:t>wat</a:t>
            </a:r>
            <a:r>
              <a:rPr lang="nl-NL" dirty="0"/>
              <a:t> een ethische knoop is, dan kunnen we ook beter begrijpen </a:t>
            </a:r>
            <a:r>
              <a:rPr lang="nl-NL" i="1" dirty="0"/>
              <a:t>waarom</a:t>
            </a:r>
            <a:r>
              <a:rPr lang="nl-NL" dirty="0"/>
              <a:t> ze in onze samenwerkingen opduik</a:t>
            </a:r>
          </a:p>
          <a:p>
            <a:r>
              <a:rPr lang="nl-NL" dirty="0"/>
              <a:t>Opnieuw verwijzen naar tapijt, stoel en rekker</a:t>
            </a:r>
            <a:r>
              <a:rPr lang="nl-BE" dirty="0"/>
              <a:t> om te illustreren</a:t>
            </a:r>
            <a:endParaRPr lang="nl-BE" dirty="0">
              <a:ea typeface="Calibri"/>
              <a:cs typeface="Calibri"/>
            </a:endParaRPr>
          </a:p>
          <a:p>
            <a:endParaRPr lang="nl-BE" dirty="0"/>
          </a:p>
        </p:txBody>
      </p:sp>
      <p:sp>
        <p:nvSpPr>
          <p:cNvPr id="4" name="Tijdelijke aanduiding voor datum 3"/>
          <p:cNvSpPr>
            <a:spLocks noGrp="1"/>
          </p:cNvSpPr>
          <p:nvPr>
            <p:ph type="dt" idx="1"/>
          </p:nvPr>
        </p:nvSpPr>
        <p:spPr/>
        <p:txBody>
          <a:bodyPr/>
          <a:lstStyle/>
          <a:p>
            <a:fld id="{F671D71A-0120-4122-B264-0AD2158A3619}" type="datetime4">
              <a:rPr lang="nl-BE" smtClean="0"/>
              <a:t>24 november 2025</a:t>
            </a:fld>
            <a:endParaRPr lang="nl-BE"/>
          </a:p>
        </p:txBody>
      </p:sp>
      <p:sp>
        <p:nvSpPr>
          <p:cNvPr id="5" name="Tijdelijke aanduiding voor voettekst 4"/>
          <p:cNvSpPr>
            <a:spLocks noGrp="1"/>
          </p:cNvSpPr>
          <p:nvPr>
            <p:ph type="ftr" sz="quarter" idx="4"/>
          </p:nvPr>
        </p:nvSpPr>
        <p:spPr/>
        <p:txBody>
          <a:bodyPr/>
          <a:lstStyle/>
          <a:p>
            <a:endParaRPr lang="nl-BE"/>
          </a:p>
        </p:txBody>
      </p:sp>
      <p:sp>
        <p:nvSpPr>
          <p:cNvPr id="6" name="Tijdelijke aanduiding voor dianummer 5"/>
          <p:cNvSpPr>
            <a:spLocks noGrp="1"/>
          </p:cNvSpPr>
          <p:nvPr>
            <p:ph type="sldNum" sz="quarter" idx="5"/>
          </p:nvPr>
        </p:nvSpPr>
        <p:spPr/>
        <p:txBody>
          <a:bodyPr/>
          <a:lstStyle/>
          <a:p>
            <a:fld id="{89556F92-99B6-41A7-800F-0D7A3FC7CDD3}" type="slidenum">
              <a:rPr lang="nl-BE" smtClean="0"/>
              <a:pPr/>
              <a:t>6</a:t>
            </a:fld>
            <a:endParaRPr lang="nl-BE"/>
          </a:p>
        </p:txBody>
      </p:sp>
    </p:spTree>
    <p:extLst>
      <p:ext uri="{BB962C8B-B14F-4D97-AF65-F5344CB8AC3E}">
        <p14:creationId xmlns:p14="http://schemas.microsoft.com/office/powerpoint/2010/main" val="736061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ea typeface="Calibri"/>
                <a:cs typeface="Calibri"/>
              </a:rPr>
              <a:t>Niet in diepte uitleggen, verwijzen naar wegwijzers op het einde van de pp</a:t>
            </a:r>
          </a:p>
          <a:p>
            <a:endParaRPr lang="nl-NL" dirty="0"/>
          </a:p>
          <a:p>
            <a:r>
              <a:rPr lang="nl-NL" dirty="0">
                <a:ea typeface="Calibri"/>
                <a:cs typeface="Calibri"/>
              </a:rPr>
              <a:t>Voorbeeld uit hun vragen: </a:t>
            </a:r>
            <a:r>
              <a:rPr lang="nl-NL" dirty="0">
                <a:solidFill>
                  <a:srgbClr val="333333"/>
                </a:solidFill>
              </a:rPr>
              <a:t>Zijn er duidelijke richtlijnen over principes van gedeeld beroepsgeheim?'</a:t>
            </a:r>
            <a:endParaRPr lang="nl-NL" dirty="0">
              <a:ea typeface="Calibri"/>
              <a:cs typeface="Calibri"/>
            </a:endParaRPr>
          </a:p>
          <a:p>
            <a:r>
              <a:rPr lang="nl-NL" dirty="0">
                <a:solidFill>
                  <a:srgbClr val="333333"/>
                </a:solidFill>
                <a:ea typeface="Calibri"/>
                <a:cs typeface="Calibri"/>
              </a:rPr>
              <a:t>Voorbeelden uit praktijk</a:t>
            </a:r>
          </a:p>
          <a:p>
            <a:endParaRPr lang="nl-NL" dirty="0">
              <a:solidFill>
                <a:srgbClr val="333333"/>
              </a:solidFill>
              <a:ea typeface="Calibri"/>
              <a:cs typeface="Calibri"/>
            </a:endParaRPr>
          </a:p>
          <a:p>
            <a:r>
              <a:rPr lang="nl-NL" dirty="0">
                <a:ea typeface="Calibri"/>
                <a:cs typeface="Calibri"/>
              </a:rPr>
              <a:t>Gemeenschappelijke doel </a:t>
            </a:r>
            <a:r>
              <a:rPr lang="nl-NL" dirty="0">
                <a:ea typeface="Calibri"/>
                <a:cs typeface="Calibri"/>
                <a:sym typeface="Wingdings" panose="05000000000000000000" pitchFamily="2" charset="2"/>
              </a:rPr>
              <a:t> d</a:t>
            </a:r>
            <a:r>
              <a:rPr lang="nl-NL" dirty="0">
                <a:ea typeface="Calibri"/>
                <a:cs typeface="Calibri"/>
              </a:rPr>
              <a:t>raaien naar stoel, altijd starten vanuit cliënt</a:t>
            </a:r>
          </a:p>
        </p:txBody>
      </p:sp>
      <p:sp>
        <p:nvSpPr>
          <p:cNvPr id="4" name="Tijdelijke aanduiding voor datum 3"/>
          <p:cNvSpPr>
            <a:spLocks noGrp="1"/>
          </p:cNvSpPr>
          <p:nvPr>
            <p:ph type="dt" idx="1"/>
          </p:nvPr>
        </p:nvSpPr>
        <p:spPr/>
        <p:txBody>
          <a:bodyPr/>
          <a:lstStyle/>
          <a:p>
            <a:fld id="{F671D71A-0120-4122-B264-0AD2158A3619}" type="datetime4">
              <a:rPr lang="nl-BE" smtClean="0"/>
              <a:t>24 november 2025</a:t>
            </a:fld>
            <a:endParaRPr lang="nl-BE"/>
          </a:p>
        </p:txBody>
      </p:sp>
      <p:sp>
        <p:nvSpPr>
          <p:cNvPr id="5" name="Tijdelijke aanduiding voor voettekst 4"/>
          <p:cNvSpPr>
            <a:spLocks noGrp="1"/>
          </p:cNvSpPr>
          <p:nvPr>
            <p:ph type="ftr" sz="quarter" idx="4"/>
          </p:nvPr>
        </p:nvSpPr>
        <p:spPr/>
        <p:txBody>
          <a:bodyPr/>
          <a:lstStyle/>
          <a:p>
            <a:endParaRPr lang="nl-BE"/>
          </a:p>
        </p:txBody>
      </p:sp>
      <p:sp>
        <p:nvSpPr>
          <p:cNvPr id="6" name="Tijdelijke aanduiding voor dianummer 5"/>
          <p:cNvSpPr>
            <a:spLocks noGrp="1"/>
          </p:cNvSpPr>
          <p:nvPr>
            <p:ph type="sldNum" sz="quarter" idx="5"/>
          </p:nvPr>
        </p:nvSpPr>
        <p:spPr/>
        <p:txBody>
          <a:bodyPr/>
          <a:lstStyle/>
          <a:p>
            <a:fld id="{89556F92-99B6-41A7-800F-0D7A3FC7CDD3}" type="slidenum">
              <a:rPr lang="nl-BE" smtClean="0"/>
              <a:pPr/>
              <a:t>8</a:t>
            </a:fld>
            <a:endParaRPr lang="nl-BE"/>
          </a:p>
        </p:txBody>
      </p:sp>
    </p:spTree>
    <p:extLst>
      <p:ext uri="{BB962C8B-B14F-4D97-AF65-F5344CB8AC3E}">
        <p14:creationId xmlns:p14="http://schemas.microsoft.com/office/powerpoint/2010/main" val="6815708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a:t>Samenwerken is niet gelijk aan alles delen, wel samen een doel bereiken</a:t>
            </a:r>
          </a:p>
          <a:p>
            <a:r>
              <a:rPr lang="nl-NL"/>
              <a:t>Ethisch handelen betekent soms iets niet delen</a:t>
            </a:r>
          </a:p>
        </p:txBody>
      </p:sp>
      <p:sp>
        <p:nvSpPr>
          <p:cNvPr id="4" name="Tijdelijke aanduiding voor datum 3"/>
          <p:cNvSpPr>
            <a:spLocks noGrp="1"/>
          </p:cNvSpPr>
          <p:nvPr>
            <p:ph type="dt" idx="1"/>
          </p:nvPr>
        </p:nvSpPr>
        <p:spPr/>
        <p:txBody>
          <a:bodyPr/>
          <a:lstStyle/>
          <a:p>
            <a:fld id="{F671D71A-0120-4122-B264-0AD2158A3619}" type="datetime4">
              <a:rPr lang="nl-BE" smtClean="0"/>
              <a:t>24 november 2025</a:t>
            </a:fld>
            <a:endParaRPr lang="nl-BE"/>
          </a:p>
        </p:txBody>
      </p:sp>
      <p:sp>
        <p:nvSpPr>
          <p:cNvPr id="5" name="Tijdelijke aanduiding voor voettekst 4"/>
          <p:cNvSpPr>
            <a:spLocks noGrp="1"/>
          </p:cNvSpPr>
          <p:nvPr>
            <p:ph type="ftr" sz="quarter" idx="4"/>
          </p:nvPr>
        </p:nvSpPr>
        <p:spPr/>
        <p:txBody>
          <a:bodyPr/>
          <a:lstStyle/>
          <a:p>
            <a:endParaRPr lang="nl-BE"/>
          </a:p>
        </p:txBody>
      </p:sp>
      <p:sp>
        <p:nvSpPr>
          <p:cNvPr id="6" name="Tijdelijke aanduiding voor dianummer 5"/>
          <p:cNvSpPr>
            <a:spLocks noGrp="1"/>
          </p:cNvSpPr>
          <p:nvPr>
            <p:ph type="sldNum" sz="quarter" idx="5"/>
          </p:nvPr>
        </p:nvSpPr>
        <p:spPr/>
        <p:txBody>
          <a:bodyPr/>
          <a:lstStyle/>
          <a:p>
            <a:fld id="{89556F92-99B6-41A7-800F-0D7A3FC7CDD3}" type="slidenum">
              <a:rPr lang="nl-BE" smtClean="0"/>
              <a:pPr/>
              <a:t>9</a:t>
            </a:fld>
            <a:endParaRPr lang="nl-BE"/>
          </a:p>
        </p:txBody>
      </p:sp>
    </p:spTree>
    <p:extLst>
      <p:ext uri="{BB962C8B-B14F-4D97-AF65-F5344CB8AC3E}">
        <p14:creationId xmlns:p14="http://schemas.microsoft.com/office/powerpoint/2010/main" val="30807695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a:t>Voorbeeld parketmagistraat = meester; het panel op onze studiedag</a:t>
            </a:r>
          </a:p>
          <a:p>
            <a:r>
              <a:rPr lang="nl-NL">
                <a:ea typeface="Calibri" panose="020F0502020204030204"/>
                <a:cs typeface="Calibri" panose="020F0502020204030204"/>
              </a:rPr>
              <a:t>Overgewicht van medisch denken op </a:t>
            </a:r>
            <a:r>
              <a:rPr lang="nl-NL" err="1">
                <a:ea typeface="Calibri" panose="020F0502020204030204"/>
                <a:cs typeface="Calibri" panose="020F0502020204030204"/>
              </a:rPr>
              <a:t>hulpverleningsdenken</a:t>
            </a:r>
            <a:r>
              <a:rPr lang="nl-NL">
                <a:ea typeface="Calibri" panose="020F0502020204030204"/>
                <a:cs typeface="Calibri" panose="020F0502020204030204"/>
              </a:rPr>
              <a:t> of justitieel handelen</a:t>
            </a:r>
          </a:p>
          <a:p>
            <a:r>
              <a:rPr lang="nl-NL">
                <a:ea typeface="Calibri" panose="020F0502020204030204"/>
                <a:cs typeface="Calibri" panose="020F0502020204030204"/>
              </a:rPr>
              <a:t>--&gt; helpdesk vaststellen verslaving</a:t>
            </a:r>
          </a:p>
          <a:p>
            <a:pPr>
              <a:defRPr/>
            </a:pPr>
            <a:endParaRPr lang="nl-NL">
              <a:ea typeface="Calibri" panose="020F0502020204030204"/>
              <a:cs typeface="Calibri" panose="020F0502020204030204"/>
            </a:endParaRPr>
          </a:p>
          <a:p>
            <a:pPr>
              <a:defRPr/>
            </a:pPr>
            <a:r>
              <a:rPr lang="nl-NL">
                <a:ea typeface="Calibri" panose="020F0502020204030204"/>
                <a:cs typeface="Calibri" panose="020F0502020204030204"/>
              </a:rPr>
              <a:t>Samenwerkingsbelangen is organisatorisch aspect: hoe werken we goed samen in functie van onze opdrachten</a:t>
            </a:r>
          </a:p>
          <a:p>
            <a:pPr>
              <a:defRPr/>
            </a:pPr>
            <a:r>
              <a:rPr lang="nl-NL">
                <a:ea typeface="Calibri" panose="020F0502020204030204"/>
                <a:cs typeface="Calibri" panose="020F0502020204030204"/>
              </a:rPr>
              <a:t>Je kan ook vertrekken vanuit de centrale positie van de cliënt: hou de regie bij de cliënt = premisse</a:t>
            </a:r>
          </a:p>
          <a:p>
            <a:pPr>
              <a:defRPr/>
            </a:pPr>
            <a:r>
              <a:rPr lang="nl-NL">
                <a:ea typeface="Calibri" panose="020F0502020204030204"/>
                <a:cs typeface="Calibri" panose="020F0502020204030204"/>
              </a:rPr>
              <a:t>--&gt; in vragen loopt dit door elkaar</a:t>
            </a:r>
          </a:p>
          <a:p>
            <a:pPr>
              <a:defRPr/>
            </a:pPr>
            <a:endParaRPr lang="nl-NL"/>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nl-BE"/>
              <a:t>Opletten voor beeldvorming en stigmatisering cliënt</a:t>
            </a:r>
            <a:r>
              <a:rPr lang="nl-NL"/>
              <a:t>: soms kom je dingen te weten die je liever niet had geweten vanuit je positie</a:t>
            </a:r>
            <a:endParaRPr lang="nl-BE"/>
          </a:p>
        </p:txBody>
      </p:sp>
      <p:sp>
        <p:nvSpPr>
          <p:cNvPr id="4" name="Tijdelijke aanduiding voor datum 3"/>
          <p:cNvSpPr>
            <a:spLocks noGrp="1"/>
          </p:cNvSpPr>
          <p:nvPr>
            <p:ph type="dt" idx="1"/>
          </p:nvPr>
        </p:nvSpPr>
        <p:spPr/>
        <p:txBody>
          <a:bodyPr/>
          <a:lstStyle/>
          <a:p>
            <a:fld id="{F671D71A-0120-4122-B264-0AD2158A3619}" type="datetime4">
              <a:rPr lang="nl-BE" smtClean="0"/>
              <a:t>24 november 2025</a:t>
            </a:fld>
            <a:endParaRPr lang="nl-BE"/>
          </a:p>
        </p:txBody>
      </p:sp>
      <p:sp>
        <p:nvSpPr>
          <p:cNvPr id="5" name="Tijdelijke aanduiding voor voettekst 4"/>
          <p:cNvSpPr>
            <a:spLocks noGrp="1"/>
          </p:cNvSpPr>
          <p:nvPr>
            <p:ph type="ftr" sz="quarter" idx="4"/>
          </p:nvPr>
        </p:nvSpPr>
        <p:spPr/>
        <p:txBody>
          <a:bodyPr/>
          <a:lstStyle/>
          <a:p>
            <a:endParaRPr lang="nl-BE"/>
          </a:p>
        </p:txBody>
      </p:sp>
      <p:sp>
        <p:nvSpPr>
          <p:cNvPr id="6" name="Tijdelijke aanduiding voor dianummer 5"/>
          <p:cNvSpPr>
            <a:spLocks noGrp="1"/>
          </p:cNvSpPr>
          <p:nvPr>
            <p:ph type="sldNum" sz="quarter" idx="5"/>
          </p:nvPr>
        </p:nvSpPr>
        <p:spPr/>
        <p:txBody>
          <a:bodyPr/>
          <a:lstStyle/>
          <a:p>
            <a:fld id="{89556F92-99B6-41A7-800F-0D7A3FC7CDD3}" type="slidenum">
              <a:rPr lang="nl-BE" smtClean="0"/>
              <a:pPr/>
              <a:t>10</a:t>
            </a:fld>
            <a:endParaRPr lang="nl-BE"/>
          </a:p>
        </p:txBody>
      </p:sp>
    </p:spTree>
    <p:extLst>
      <p:ext uri="{BB962C8B-B14F-4D97-AF65-F5344CB8AC3E}">
        <p14:creationId xmlns:p14="http://schemas.microsoft.com/office/powerpoint/2010/main" val="412312283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inhoud+titel">
    <p:spTree>
      <p:nvGrpSpPr>
        <p:cNvPr id="1" name=""/>
        <p:cNvGrpSpPr/>
        <p:nvPr/>
      </p:nvGrpSpPr>
      <p:grpSpPr>
        <a:xfrm>
          <a:off x="0" y="0"/>
          <a:ext cx="0" cy="0"/>
          <a:chOff x="0" y="0"/>
          <a:chExt cx="0" cy="0"/>
        </a:xfrm>
      </p:grpSpPr>
      <p:pic>
        <p:nvPicPr>
          <p:cNvPr id="11" name="Afbeelding 10"/>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a:xfrm>
            <a:off x="0" y="6253828"/>
            <a:ext cx="9163636" cy="608400"/>
          </a:xfrm>
          <a:prstGeom prst="rect">
            <a:avLst/>
          </a:prstGeom>
        </p:spPr>
      </p:pic>
      <p:sp>
        <p:nvSpPr>
          <p:cNvPr id="2" name="Title 1"/>
          <p:cNvSpPr>
            <a:spLocks noGrp="1"/>
          </p:cNvSpPr>
          <p:nvPr>
            <p:ph type="title"/>
          </p:nvPr>
        </p:nvSpPr>
        <p:spPr/>
        <p:txBody>
          <a:bodyPr/>
          <a:lstStyle/>
          <a:p>
            <a:r>
              <a:rPr lang="nl-NL"/>
              <a:t>Klik om stijl te bewerken</a:t>
            </a:r>
            <a:endParaRPr lang="en-US"/>
          </a:p>
        </p:txBody>
      </p:sp>
      <p:sp>
        <p:nvSpPr>
          <p:cNvPr id="3" name="Content Placeholder 2"/>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Date Placeholder 3"/>
          <p:cNvSpPr>
            <a:spLocks noGrp="1"/>
          </p:cNvSpPr>
          <p:nvPr>
            <p:ph type="dt" sz="half" idx="10"/>
          </p:nvPr>
        </p:nvSpPr>
        <p:spPr/>
        <p:txBody>
          <a:bodyPr/>
          <a:lstStyle/>
          <a:p>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76964E9C-6CCF-44EB-90C2-C6706B7EEBD3}" type="slidenum">
              <a:rPr lang="nl-BE" smtClean="0"/>
              <a:t>‹#›</a:t>
            </a:fld>
            <a:endParaRPr lang="nl-BE"/>
          </a:p>
        </p:txBody>
      </p:sp>
      <p:cxnSp>
        <p:nvCxnSpPr>
          <p:cNvPr id="12" name="Rechte verbindingslijn 11"/>
          <p:cNvCxnSpPr/>
          <p:nvPr userDrawn="1"/>
        </p:nvCxnSpPr>
        <p:spPr>
          <a:xfrm>
            <a:off x="735480" y="1211400"/>
            <a:ext cx="380880" cy="0"/>
          </a:xfrm>
          <a:prstGeom prst="line">
            <a:avLst/>
          </a:prstGeom>
          <a:ln w="254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3093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el hoofdstuk + beeld">
    <p:spTree>
      <p:nvGrpSpPr>
        <p:cNvPr id="1" name=""/>
        <p:cNvGrpSpPr/>
        <p:nvPr/>
      </p:nvGrpSpPr>
      <p:grpSpPr>
        <a:xfrm>
          <a:off x="0" y="0"/>
          <a:ext cx="0" cy="0"/>
          <a:chOff x="0" y="0"/>
          <a:chExt cx="0" cy="0"/>
        </a:xfrm>
      </p:grpSpPr>
      <p:pic>
        <p:nvPicPr>
          <p:cNvPr id="15" name="Afbeelding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519667" y="0"/>
            <a:ext cx="2624333" cy="1146050"/>
          </a:xfrm>
          <a:prstGeom prst="rect">
            <a:avLst/>
          </a:prstGeom>
        </p:spPr>
      </p:pic>
      <p:sp>
        <p:nvSpPr>
          <p:cNvPr id="2" name="Title 1"/>
          <p:cNvSpPr>
            <a:spLocks noGrp="1"/>
          </p:cNvSpPr>
          <p:nvPr>
            <p:ph type="title"/>
          </p:nvPr>
        </p:nvSpPr>
        <p:spPr>
          <a:xfrm>
            <a:off x="720000" y="658092"/>
            <a:ext cx="5400000" cy="1237383"/>
          </a:xfrm>
        </p:spPr>
        <p:txBody>
          <a:bodyPr anchor="t" anchorCtr="0">
            <a:normAutofit/>
          </a:bodyPr>
          <a:lstStyle>
            <a:lvl1pPr>
              <a:defRPr sz="2500">
                <a:solidFill>
                  <a:schemeClr val="tx2"/>
                </a:solidFill>
              </a:defRPr>
            </a:lvl1pPr>
          </a:lstStyle>
          <a:p>
            <a:r>
              <a:rPr lang="nl-NL"/>
              <a:t>Klik om de stijl te bewerken</a:t>
            </a:r>
            <a:endParaRPr lang="en-US"/>
          </a:p>
        </p:txBody>
      </p:sp>
      <p:sp>
        <p:nvSpPr>
          <p:cNvPr id="12" name="Tijdelijke aanduiding voor afbeelding 11"/>
          <p:cNvSpPr>
            <a:spLocks noGrp="1"/>
          </p:cNvSpPr>
          <p:nvPr>
            <p:ph type="pic" sz="quarter" idx="10"/>
          </p:nvPr>
        </p:nvSpPr>
        <p:spPr>
          <a:xfrm>
            <a:off x="0" y="2286000"/>
            <a:ext cx="9144000" cy="4572000"/>
          </a:xfrm>
          <a:noFill/>
        </p:spPr>
        <p:txBody>
          <a:bodyPr>
            <a:normAutofit/>
          </a:bodyPr>
          <a:lstStyle>
            <a:lvl1pPr marL="0" indent="0" algn="ctr">
              <a:buNone/>
              <a:defRPr sz="1400">
                <a:solidFill>
                  <a:schemeClr val="tx1">
                    <a:lumMod val="50000"/>
                    <a:lumOff val="50000"/>
                  </a:schemeClr>
                </a:solidFill>
              </a:defRPr>
            </a:lvl1pPr>
          </a:lstStyle>
          <a:p>
            <a:endParaRPr lang="nl-BE"/>
          </a:p>
        </p:txBody>
      </p:sp>
    </p:spTree>
    <p:extLst>
      <p:ext uri="{BB962C8B-B14F-4D97-AF65-F5344CB8AC3E}">
        <p14:creationId xmlns:p14="http://schemas.microsoft.com/office/powerpoint/2010/main" val="21087395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wachtscherm SAM">
    <p:bg>
      <p:bgPr>
        <a:solidFill>
          <a:schemeClr val="tx2"/>
        </a:solidFill>
        <a:effectLst/>
      </p:bgPr>
    </p:bg>
    <p:spTree>
      <p:nvGrpSpPr>
        <p:cNvPr id="1" name=""/>
        <p:cNvGrpSpPr/>
        <p:nvPr/>
      </p:nvGrpSpPr>
      <p:grpSpPr>
        <a:xfrm>
          <a:off x="0" y="0"/>
          <a:ext cx="0" cy="0"/>
          <a:chOff x="0" y="0"/>
          <a:chExt cx="0" cy="0"/>
        </a:xfrm>
      </p:grpSpPr>
      <p:pic>
        <p:nvPicPr>
          <p:cNvPr id="2" name="Afbeelding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2286000"/>
            <a:ext cx="9144000" cy="4572000"/>
          </a:xfrm>
          <a:prstGeom prst="rect">
            <a:avLst/>
          </a:prstGeom>
        </p:spPr>
      </p:pic>
      <p:pic>
        <p:nvPicPr>
          <p:cNvPr id="4" name="Afbeelding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0"/>
            <a:ext cx="3986792" cy="1536195"/>
          </a:xfrm>
          <a:prstGeom prst="rect">
            <a:avLst/>
          </a:prstGeom>
        </p:spPr>
      </p:pic>
    </p:spTree>
    <p:extLst>
      <p:ext uri="{BB962C8B-B14F-4D97-AF65-F5344CB8AC3E}">
        <p14:creationId xmlns:p14="http://schemas.microsoft.com/office/powerpoint/2010/main" val="6398772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wachtscherm Fusie">
    <p:spTree>
      <p:nvGrpSpPr>
        <p:cNvPr id="1" name=""/>
        <p:cNvGrpSpPr/>
        <p:nvPr/>
      </p:nvGrpSpPr>
      <p:grpSpPr>
        <a:xfrm>
          <a:off x="0" y="0"/>
          <a:ext cx="0" cy="0"/>
          <a:chOff x="0" y="0"/>
          <a:chExt cx="0" cy="0"/>
        </a:xfrm>
      </p:grpSpPr>
      <p:pic>
        <p:nvPicPr>
          <p:cNvPr id="2" name="Afbeelding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2286000"/>
            <a:ext cx="9144000" cy="4572000"/>
          </a:xfrm>
          <a:prstGeom prst="rect">
            <a:avLst/>
          </a:prstGeom>
        </p:spPr>
      </p:pic>
      <p:pic>
        <p:nvPicPr>
          <p:cNvPr id="5" name="Afbeelding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617711" y="0"/>
            <a:ext cx="4526289" cy="1536195"/>
          </a:xfrm>
          <a:prstGeom prst="rect">
            <a:avLst/>
          </a:prstGeom>
        </p:spPr>
      </p:pic>
      <p:sp>
        <p:nvSpPr>
          <p:cNvPr id="7" name="Tijdelijke aanduiding voor afbeelding 6"/>
          <p:cNvSpPr>
            <a:spLocks noGrp="1"/>
          </p:cNvSpPr>
          <p:nvPr>
            <p:ph type="pic" sz="quarter" idx="10" hasCustomPrompt="1"/>
          </p:nvPr>
        </p:nvSpPr>
        <p:spPr>
          <a:xfrm>
            <a:off x="368300" y="360363"/>
            <a:ext cx="3657600" cy="1612900"/>
          </a:xfrm>
          <a:noFill/>
        </p:spPr>
        <p:txBody>
          <a:bodyPr>
            <a:normAutofit/>
          </a:bodyPr>
          <a:lstStyle>
            <a:lvl1pPr marL="0" indent="0" algn="ctr">
              <a:buNone/>
              <a:defRPr sz="1600">
                <a:solidFill>
                  <a:schemeClr val="tx1">
                    <a:lumMod val="50000"/>
                    <a:lumOff val="50000"/>
                  </a:schemeClr>
                </a:solidFill>
              </a:defRPr>
            </a:lvl1pPr>
          </a:lstStyle>
          <a:p>
            <a:r>
              <a:rPr lang="nl-BE"/>
              <a:t>Klik op het pictogram om het logo van de voormalige entiteit in te voegen</a:t>
            </a:r>
          </a:p>
        </p:txBody>
      </p:sp>
    </p:spTree>
    <p:extLst>
      <p:ext uri="{BB962C8B-B14F-4D97-AF65-F5344CB8AC3E}">
        <p14:creationId xmlns:p14="http://schemas.microsoft.com/office/powerpoint/2010/main" val="38772202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lotscherm">
    <p:bg>
      <p:bgPr>
        <a:solidFill>
          <a:schemeClr val="tx2"/>
        </a:solidFill>
        <a:effectLst/>
      </p:bgPr>
    </p:bg>
    <p:spTree>
      <p:nvGrpSpPr>
        <p:cNvPr id="1" name=""/>
        <p:cNvGrpSpPr/>
        <p:nvPr/>
      </p:nvGrpSpPr>
      <p:grpSpPr>
        <a:xfrm>
          <a:off x="0" y="0"/>
          <a:ext cx="0" cy="0"/>
          <a:chOff x="0" y="0"/>
          <a:chExt cx="0" cy="0"/>
        </a:xfrm>
      </p:grpSpPr>
      <p:pic>
        <p:nvPicPr>
          <p:cNvPr id="7" name="Afbeelding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3810000"/>
            <a:ext cx="9144000" cy="3048000"/>
          </a:xfrm>
          <a:prstGeom prst="rect">
            <a:avLst/>
          </a:prstGeom>
        </p:spPr>
      </p:pic>
      <p:sp>
        <p:nvSpPr>
          <p:cNvPr id="2" name="Title 1"/>
          <p:cNvSpPr>
            <a:spLocks noGrp="1"/>
          </p:cNvSpPr>
          <p:nvPr>
            <p:ph type="ctrTitle" hasCustomPrompt="1"/>
          </p:nvPr>
        </p:nvSpPr>
        <p:spPr>
          <a:xfrm>
            <a:off x="719242" y="393036"/>
            <a:ext cx="7704000" cy="1414798"/>
          </a:xfrm>
        </p:spPr>
        <p:txBody>
          <a:bodyPr anchor="b">
            <a:normAutofit/>
          </a:bodyPr>
          <a:lstStyle>
            <a:lvl1pPr algn="l">
              <a:lnSpc>
                <a:spcPct val="90000"/>
              </a:lnSpc>
              <a:defRPr sz="4600">
                <a:solidFill>
                  <a:schemeClr val="bg1"/>
                </a:solidFill>
              </a:defRPr>
            </a:lvl1pPr>
          </a:lstStyle>
          <a:p>
            <a:r>
              <a:rPr lang="nl-NL"/>
              <a:t>Klik hier om de slotgroet in te voegen</a:t>
            </a:r>
            <a:endParaRPr lang="en-US"/>
          </a:p>
        </p:txBody>
      </p:sp>
      <p:sp>
        <p:nvSpPr>
          <p:cNvPr id="3" name="Subtitle 2"/>
          <p:cNvSpPr>
            <a:spLocks noGrp="1"/>
          </p:cNvSpPr>
          <p:nvPr>
            <p:ph type="subTitle" idx="1" hasCustomPrompt="1"/>
          </p:nvPr>
        </p:nvSpPr>
        <p:spPr>
          <a:xfrm>
            <a:off x="735682" y="1999259"/>
            <a:ext cx="7697083" cy="1563214"/>
          </a:xfrm>
        </p:spPr>
        <p:txBody>
          <a:bodyPr>
            <a:normAutofit/>
          </a:bodyPr>
          <a:lstStyle>
            <a:lvl1pPr marL="0" indent="0" algn="l">
              <a:lnSpc>
                <a:spcPct val="126000"/>
              </a:lnSpc>
              <a:spcBef>
                <a:spcPts val="0"/>
              </a:spcBef>
              <a:buNone/>
              <a:defRPr sz="18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naam en contactgegevens van de spreker in te voegen</a:t>
            </a:r>
            <a:endParaRPr lang="en-US"/>
          </a:p>
        </p:txBody>
      </p:sp>
      <p:cxnSp>
        <p:nvCxnSpPr>
          <p:cNvPr id="13" name="Rechte verbindingslijn 12"/>
          <p:cNvCxnSpPr/>
          <p:nvPr userDrawn="1"/>
        </p:nvCxnSpPr>
        <p:spPr>
          <a:xfrm>
            <a:off x="752472" y="1927689"/>
            <a:ext cx="570960"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07384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pic>
        <p:nvPicPr>
          <p:cNvPr id="9" name="Afbeelding 8"/>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a:xfrm>
            <a:off x="0" y="6253828"/>
            <a:ext cx="9163636" cy="608400"/>
          </a:xfrm>
          <a:prstGeom prst="rect">
            <a:avLst/>
          </a:prstGeom>
        </p:spPr>
      </p:pic>
      <p:cxnSp>
        <p:nvCxnSpPr>
          <p:cNvPr id="8" name="Rechte verbindingslijn 7"/>
          <p:cNvCxnSpPr/>
          <p:nvPr userDrawn="1"/>
        </p:nvCxnSpPr>
        <p:spPr>
          <a:xfrm>
            <a:off x="735480" y="1211400"/>
            <a:ext cx="380880"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nl-NL"/>
              <a:t>Klik om stijl te bewerken</a:t>
            </a:r>
            <a:endParaRPr lang="en-US"/>
          </a:p>
        </p:txBody>
      </p:sp>
      <p:sp>
        <p:nvSpPr>
          <p:cNvPr id="3" name="Date Placeholder 2"/>
          <p:cNvSpPr>
            <a:spLocks noGrp="1"/>
          </p:cNvSpPr>
          <p:nvPr>
            <p:ph type="dt" sz="half" idx="10"/>
          </p:nvPr>
        </p:nvSpPr>
        <p:spPr/>
        <p:txBody>
          <a:bodyPr/>
          <a:lstStyle/>
          <a:p>
            <a:endParaRPr lang="nl-BE"/>
          </a:p>
        </p:txBody>
      </p:sp>
      <p:sp>
        <p:nvSpPr>
          <p:cNvPr id="4" name="Footer Placeholder 3"/>
          <p:cNvSpPr>
            <a:spLocks noGrp="1"/>
          </p:cNvSpPr>
          <p:nvPr>
            <p:ph type="ftr" sz="quarter" idx="11"/>
          </p:nvPr>
        </p:nvSpPr>
        <p:spPr/>
        <p:txBody>
          <a:bodyPr/>
          <a:lstStyle/>
          <a:p>
            <a:endParaRPr lang="nl-BE"/>
          </a:p>
        </p:txBody>
      </p:sp>
      <p:sp>
        <p:nvSpPr>
          <p:cNvPr id="5" name="Slide Number Placeholder 4"/>
          <p:cNvSpPr>
            <a:spLocks noGrp="1"/>
          </p:cNvSpPr>
          <p:nvPr>
            <p:ph type="sldNum" sz="quarter" idx="12"/>
          </p:nvPr>
        </p:nvSpPr>
        <p:spPr/>
        <p:txBody>
          <a:bodyPr/>
          <a:lstStyle/>
          <a:p>
            <a:fld id="{76964E9C-6CCF-44EB-90C2-C6706B7EEBD3}" type="slidenum">
              <a:rPr lang="nl-BE" smtClean="0"/>
              <a:t>‹#›</a:t>
            </a:fld>
            <a:endParaRPr lang="nl-BE"/>
          </a:p>
        </p:txBody>
      </p:sp>
    </p:spTree>
    <p:extLst>
      <p:ext uri="{BB962C8B-B14F-4D97-AF65-F5344CB8AC3E}">
        <p14:creationId xmlns:p14="http://schemas.microsoft.com/office/powerpoint/2010/main" val="3807363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pic>
        <p:nvPicPr>
          <p:cNvPr id="6" name="Afbeelding 5"/>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a:xfrm>
            <a:off x="0" y="6253828"/>
            <a:ext cx="9163636" cy="608400"/>
          </a:xfrm>
          <a:prstGeom prst="rect">
            <a:avLst/>
          </a:prstGeom>
        </p:spPr>
      </p:pic>
      <p:sp>
        <p:nvSpPr>
          <p:cNvPr id="2" name="Date Placeholder 1"/>
          <p:cNvSpPr>
            <a:spLocks noGrp="1"/>
          </p:cNvSpPr>
          <p:nvPr>
            <p:ph type="dt" sz="half" idx="10"/>
          </p:nvPr>
        </p:nvSpPr>
        <p:spPr/>
        <p:txBody>
          <a:bodyPr/>
          <a:lstStyle/>
          <a:p>
            <a:endParaRPr lang="nl-BE"/>
          </a:p>
        </p:txBody>
      </p:sp>
      <p:sp>
        <p:nvSpPr>
          <p:cNvPr id="3" name="Footer Placeholder 2"/>
          <p:cNvSpPr>
            <a:spLocks noGrp="1"/>
          </p:cNvSpPr>
          <p:nvPr>
            <p:ph type="ftr" sz="quarter" idx="11"/>
          </p:nvPr>
        </p:nvSpPr>
        <p:spPr/>
        <p:txBody>
          <a:bodyPr/>
          <a:lstStyle/>
          <a:p>
            <a:endParaRPr lang="nl-BE"/>
          </a:p>
        </p:txBody>
      </p:sp>
      <p:sp>
        <p:nvSpPr>
          <p:cNvPr id="4" name="Slide Number Placeholder 3"/>
          <p:cNvSpPr>
            <a:spLocks noGrp="1"/>
          </p:cNvSpPr>
          <p:nvPr>
            <p:ph type="sldNum" sz="quarter" idx="12"/>
          </p:nvPr>
        </p:nvSpPr>
        <p:spPr/>
        <p:txBody>
          <a:bodyPr/>
          <a:lstStyle/>
          <a:p>
            <a:fld id="{76964E9C-6CCF-44EB-90C2-C6706B7EEBD3}" type="slidenum">
              <a:rPr lang="nl-BE" smtClean="0"/>
              <a:t>‹#›</a:t>
            </a:fld>
            <a:endParaRPr lang="nl-BE"/>
          </a:p>
        </p:txBody>
      </p:sp>
    </p:spTree>
    <p:extLst>
      <p:ext uri="{BB962C8B-B14F-4D97-AF65-F5344CB8AC3E}">
        <p14:creationId xmlns:p14="http://schemas.microsoft.com/office/powerpoint/2010/main" val="25335925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co">
    <p:spTree>
      <p:nvGrpSpPr>
        <p:cNvPr id="1" name=""/>
        <p:cNvGrpSpPr/>
        <p:nvPr/>
      </p:nvGrpSpPr>
      <p:grpSpPr>
        <a:xfrm>
          <a:off x="0" y="0"/>
          <a:ext cx="0" cy="0"/>
          <a:chOff x="0" y="0"/>
          <a:chExt cx="0" cy="0"/>
        </a:xfrm>
      </p:grpSpPr>
      <p:sp>
        <p:nvSpPr>
          <p:cNvPr id="3" name="Tijdelijke aanduiding voor afbeelding 2"/>
          <p:cNvSpPr>
            <a:spLocks noGrp="1"/>
          </p:cNvSpPr>
          <p:nvPr>
            <p:ph type="pic" sz="quarter" idx="10"/>
          </p:nvPr>
        </p:nvSpPr>
        <p:spPr>
          <a:xfrm>
            <a:off x="2332037" y="2422524"/>
            <a:ext cx="3420000" cy="2286636"/>
          </a:xfrm>
        </p:spPr>
        <p:txBody>
          <a:bodyPr/>
          <a:lstStyle>
            <a:lvl1pPr algn="ctr">
              <a:defRPr>
                <a:solidFill>
                  <a:schemeClr val="tx1">
                    <a:lumMod val="50000"/>
                    <a:lumOff val="50000"/>
                  </a:schemeClr>
                </a:solidFill>
              </a:defRPr>
            </a:lvl1pPr>
          </a:lstStyle>
          <a:p>
            <a:r>
              <a:rPr lang="nl-NL"/>
              <a:t>Klik op het pictogram als u een afbeelding wilt toevoegen</a:t>
            </a:r>
            <a:endParaRPr lang="nl-BE"/>
          </a:p>
        </p:txBody>
      </p:sp>
    </p:spTree>
    <p:extLst>
      <p:ext uri="{BB962C8B-B14F-4D97-AF65-F5344CB8AC3E}">
        <p14:creationId xmlns:p14="http://schemas.microsoft.com/office/powerpoint/2010/main" val="28254052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ee kolom">
    <p:spTree>
      <p:nvGrpSpPr>
        <p:cNvPr id="1" name=""/>
        <p:cNvGrpSpPr/>
        <p:nvPr/>
      </p:nvGrpSpPr>
      <p:grpSpPr>
        <a:xfrm>
          <a:off x="0" y="0"/>
          <a:ext cx="0" cy="0"/>
          <a:chOff x="0" y="0"/>
          <a:chExt cx="0" cy="0"/>
        </a:xfrm>
      </p:grpSpPr>
      <p:pic>
        <p:nvPicPr>
          <p:cNvPr id="12" name="Afbeelding 11"/>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a:xfrm>
            <a:off x="0" y="6253828"/>
            <a:ext cx="9163636" cy="608400"/>
          </a:xfrm>
          <a:prstGeom prst="rect">
            <a:avLst/>
          </a:prstGeom>
        </p:spPr>
      </p:pic>
      <p:cxnSp>
        <p:nvCxnSpPr>
          <p:cNvPr id="11" name="Rechte verbindingslijn 10"/>
          <p:cNvCxnSpPr/>
          <p:nvPr userDrawn="1"/>
        </p:nvCxnSpPr>
        <p:spPr>
          <a:xfrm>
            <a:off x="735480" y="1211400"/>
            <a:ext cx="380880"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nl-NL"/>
              <a:t>Klik om stijl te bewerken</a:t>
            </a:r>
            <a:endParaRPr lang="en-US"/>
          </a:p>
        </p:txBody>
      </p:sp>
      <p:sp>
        <p:nvSpPr>
          <p:cNvPr id="3" name="Content Placeholder 2"/>
          <p:cNvSpPr>
            <a:spLocks noGrp="1"/>
          </p:cNvSpPr>
          <p:nvPr>
            <p:ph sz="half" idx="1"/>
          </p:nvPr>
        </p:nvSpPr>
        <p:spPr>
          <a:xfrm>
            <a:off x="1027609" y="1610428"/>
            <a:ext cx="3384000" cy="410400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Content Placeholder 3"/>
          <p:cNvSpPr>
            <a:spLocks noGrp="1"/>
          </p:cNvSpPr>
          <p:nvPr>
            <p:ph sz="half" idx="2"/>
          </p:nvPr>
        </p:nvSpPr>
        <p:spPr>
          <a:xfrm>
            <a:off x="4627609" y="1610428"/>
            <a:ext cx="3384000" cy="410400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5" name="Date Placeholder 4"/>
          <p:cNvSpPr>
            <a:spLocks noGrp="1"/>
          </p:cNvSpPr>
          <p:nvPr>
            <p:ph type="dt" sz="half" idx="10"/>
          </p:nvPr>
        </p:nvSpPr>
        <p:spPr/>
        <p:txBody>
          <a:bodyPr/>
          <a:lstStyle/>
          <a:p>
            <a:endParaRPr lang="nl-BE"/>
          </a:p>
        </p:txBody>
      </p:sp>
      <p:sp>
        <p:nvSpPr>
          <p:cNvPr id="6" name="Footer Placeholder 5"/>
          <p:cNvSpPr>
            <a:spLocks noGrp="1"/>
          </p:cNvSpPr>
          <p:nvPr>
            <p:ph type="ftr" sz="quarter" idx="11"/>
          </p:nvPr>
        </p:nvSpPr>
        <p:spPr/>
        <p:txBody>
          <a:bodyPr/>
          <a:lstStyle/>
          <a:p>
            <a:endParaRPr lang="nl-BE"/>
          </a:p>
        </p:txBody>
      </p:sp>
      <p:sp>
        <p:nvSpPr>
          <p:cNvPr id="7" name="Slide Number Placeholder 6"/>
          <p:cNvSpPr>
            <a:spLocks noGrp="1"/>
          </p:cNvSpPr>
          <p:nvPr>
            <p:ph type="sldNum" sz="quarter" idx="12"/>
          </p:nvPr>
        </p:nvSpPr>
        <p:spPr/>
        <p:txBody>
          <a:bodyPr/>
          <a:lstStyle/>
          <a:p>
            <a:fld id="{76964E9C-6CCF-44EB-90C2-C6706B7EEBD3}" type="slidenum">
              <a:rPr lang="nl-BE" smtClean="0"/>
              <a:t>‹#›</a:t>
            </a:fld>
            <a:endParaRPr lang="nl-BE"/>
          </a:p>
        </p:txBody>
      </p:sp>
    </p:spTree>
    <p:extLst>
      <p:ext uri="{BB962C8B-B14F-4D97-AF65-F5344CB8AC3E}">
        <p14:creationId xmlns:p14="http://schemas.microsoft.com/office/powerpoint/2010/main" val="21169006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titel hoofdstuk">
    <p:spTree>
      <p:nvGrpSpPr>
        <p:cNvPr id="1" name=""/>
        <p:cNvGrpSpPr/>
        <p:nvPr/>
      </p:nvGrpSpPr>
      <p:grpSpPr>
        <a:xfrm>
          <a:off x="0" y="0"/>
          <a:ext cx="0" cy="0"/>
          <a:chOff x="0" y="0"/>
          <a:chExt cx="0" cy="0"/>
        </a:xfrm>
      </p:grpSpPr>
      <p:pic>
        <p:nvPicPr>
          <p:cNvPr id="15" name="Afbeelding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519667" y="0"/>
            <a:ext cx="2624333" cy="1146050"/>
          </a:xfrm>
          <a:prstGeom prst="rect">
            <a:avLst/>
          </a:prstGeom>
        </p:spPr>
      </p:pic>
      <p:pic>
        <p:nvPicPr>
          <p:cNvPr id="14" name="Afbeelding 1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2286000"/>
            <a:ext cx="9144000" cy="4572000"/>
          </a:xfrm>
          <a:prstGeom prst="rect">
            <a:avLst/>
          </a:prstGeom>
        </p:spPr>
      </p:pic>
      <p:sp>
        <p:nvSpPr>
          <p:cNvPr id="2" name="Title 1"/>
          <p:cNvSpPr>
            <a:spLocks noGrp="1"/>
          </p:cNvSpPr>
          <p:nvPr>
            <p:ph type="title"/>
          </p:nvPr>
        </p:nvSpPr>
        <p:spPr>
          <a:xfrm>
            <a:off x="720000" y="658092"/>
            <a:ext cx="5400000" cy="1237383"/>
          </a:xfrm>
        </p:spPr>
        <p:txBody>
          <a:bodyPr anchor="t" anchorCtr="0">
            <a:normAutofit/>
          </a:bodyPr>
          <a:lstStyle>
            <a:lvl1pPr>
              <a:defRPr sz="2500">
                <a:solidFill>
                  <a:schemeClr val="tx2"/>
                </a:solidFill>
              </a:defRPr>
            </a:lvl1pPr>
          </a:lstStyle>
          <a:p>
            <a:r>
              <a:rPr lang="nl-NL"/>
              <a:t>Klik om de stijl te bewerken</a:t>
            </a:r>
            <a:endParaRPr lang="en-US"/>
          </a:p>
        </p:txBody>
      </p:sp>
    </p:spTree>
    <p:extLst>
      <p:ext uri="{BB962C8B-B14F-4D97-AF65-F5344CB8AC3E}">
        <p14:creationId xmlns:p14="http://schemas.microsoft.com/office/powerpoint/2010/main" val="2050546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el presentatie">
    <p:bg>
      <p:bgPr>
        <a:solidFill>
          <a:schemeClr val="tx2"/>
        </a:solidFill>
        <a:effectLst/>
      </p:bgPr>
    </p:bg>
    <p:spTree>
      <p:nvGrpSpPr>
        <p:cNvPr id="1" name=""/>
        <p:cNvGrpSpPr/>
        <p:nvPr/>
      </p:nvGrpSpPr>
      <p:grpSpPr>
        <a:xfrm>
          <a:off x="0" y="0"/>
          <a:ext cx="0" cy="0"/>
          <a:chOff x="0" y="0"/>
          <a:chExt cx="0" cy="0"/>
        </a:xfrm>
      </p:grpSpPr>
      <p:pic>
        <p:nvPicPr>
          <p:cNvPr id="7" name="Afbeelding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3810000"/>
            <a:ext cx="9144000" cy="3048000"/>
          </a:xfrm>
          <a:prstGeom prst="rect">
            <a:avLst/>
          </a:prstGeom>
        </p:spPr>
      </p:pic>
      <p:sp>
        <p:nvSpPr>
          <p:cNvPr id="2" name="Title 1"/>
          <p:cNvSpPr>
            <a:spLocks noGrp="1"/>
          </p:cNvSpPr>
          <p:nvPr>
            <p:ph type="ctrTitle"/>
          </p:nvPr>
        </p:nvSpPr>
        <p:spPr>
          <a:xfrm>
            <a:off x="719242" y="522876"/>
            <a:ext cx="7704000" cy="1926638"/>
          </a:xfrm>
        </p:spPr>
        <p:txBody>
          <a:bodyPr anchor="b">
            <a:normAutofit/>
          </a:bodyPr>
          <a:lstStyle>
            <a:lvl1pPr algn="l">
              <a:lnSpc>
                <a:spcPct val="90000"/>
              </a:lnSpc>
              <a:defRPr sz="4600">
                <a:solidFill>
                  <a:schemeClr val="bg1"/>
                </a:solidFill>
              </a:defRPr>
            </a:lvl1pPr>
          </a:lstStyle>
          <a:p>
            <a:r>
              <a:rPr lang="nl-NL"/>
              <a:t>Klik om de stijl te bewerken</a:t>
            </a:r>
            <a:endParaRPr lang="en-US"/>
          </a:p>
        </p:txBody>
      </p:sp>
      <p:sp>
        <p:nvSpPr>
          <p:cNvPr id="3" name="Subtitle 2"/>
          <p:cNvSpPr>
            <a:spLocks noGrp="1"/>
          </p:cNvSpPr>
          <p:nvPr>
            <p:ph type="subTitle" idx="1"/>
          </p:nvPr>
        </p:nvSpPr>
        <p:spPr>
          <a:xfrm>
            <a:off x="726158" y="2671898"/>
            <a:ext cx="7697083" cy="889449"/>
          </a:xfrm>
        </p:spPr>
        <p:txBody>
          <a:bodyPr>
            <a:normAutofit/>
          </a:bodyPr>
          <a:lstStyle>
            <a:lvl1pPr marL="0" indent="0" algn="l">
              <a:lnSpc>
                <a:spcPct val="94000"/>
              </a:lnSpc>
              <a:spcBef>
                <a:spcPts val="0"/>
              </a:spcBef>
              <a:buNone/>
              <a:defRPr sz="28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endParaRPr lang="en-US"/>
          </a:p>
        </p:txBody>
      </p:sp>
      <p:sp>
        <p:nvSpPr>
          <p:cNvPr id="4" name="Date Placeholder 3"/>
          <p:cNvSpPr>
            <a:spLocks noGrp="1"/>
          </p:cNvSpPr>
          <p:nvPr>
            <p:ph type="dt" sz="half" idx="10"/>
          </p:nvPr>
        </p:nvSpPr>
        <p:spPr>
          <a:xfrm>
            <a:off x="719242" y="238420"/>
            <a:ext cx="8424758" cy="284456"/>
          </a:xfrm>
        </p:spPr>
        <p:txBody>
          <a:bodyPr/>
          <a:lstStyle>
            <a:lvl1pPr algn="l">
              <a:defRPr sz="1350" b="1">
                <a:solidFill>
                  <a:schemeClr val="accent2"/>
                </a:solidFill>
              </a:defRPr>
            </a:lvl1pPr>
          </a:lstStyle>
          <a:p>
            <a:r>
              <a:rPr lang="nl-BE"/>
              <a:t>Hier datum via "Invoegen › Tekst › Koptekst &amp; Voettekst". Stel meteen de voettekst voor hand-outs in.</a:t>
            </a:r>
          </a:p>
        </p:txBody>
      </p:sp>
      <p:cxnSp>
        <p:nvCxnSpPr>
          <p:cNvPr id="15" name="Rechte verbindingslijn 14"/>
          <p:cNvCxnSpPr/>
          <p:nvPr userDrawn="1"/>
        </p:nvCxnSpPr>
        <p:spPr>
          <a:xfrm>
            <a:off x="752472" y="2569369"/>
            <a:ext cx="570960"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67570716"/>
      </p:ext>
    </p:extLst>
  </p:cSld>
  <p:clrMapOvr>
    <a:masterClrMapping/>
  </p:clrMapOvr>
  <p:hf hdr="0" ftr="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nhoudsopgave">
    <p:spTree>
      <p:nvGrpSpPr>
        <p:cNvPr id="1" name=""/>
        <p:cNvGrpSpPr/>
        <p:nvPr/>
      </p:nvGrpSpPr>
      <p:grpSpPr>
        <a:xfrm>
          <a:off x="0" y="0"/>
          <a:ext cx="0" cy="0"/>
          <a:chOff x="0" y="0"/>
          <a:chExt cx="0" cy="0"/>
        </a:xfrm>
      </p:grpSpPr>
      <p:pic>
        <p:nvPicPr>
          <p:cNvPr id="8" name="Afbeelding 7"/>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a:xfrm>
            <a:off x="0" y="6253828"/>
            <a:ext cx="9163636" cy="608400"/>
          </a:xfrm>
          <a:prstGeom prst="rect">
            <a:avLst/>
          </a:prstGeom>
        </p:spPr>
      </p:pic>
      <p:sp>
        <p:nvSpPr>
          <p:cNvPr id="2" name="Date Placeholder 1"/>
          <p:cNvSpPr>
            <a:spLocks noGrp="1"/>
          </p:cNvSpPr>
          <p:nvPr>
            <p:ph type="dt" sz="half" idx="10"/>
          </p:nvPr>
        </p:nvSpPr>
        <p:spPr/>
        <p:txBody>
          <a:bodyPr/>
          <a:lstStyle/>
          <a:p>
            <a:endParaRPr lang="nl-BE"/>
          </a:p>
        </p:txBody>
      </p:sp>
      <p:sp>
        <p:nvSpPr>
          <p:cNvPr id="3" name="Footer Placeholder 2"/>
          <p:cNvSpPr>
            <a:spLocks noGrp="1"/>
          </p:cNvSpPr>
          <p:nvPr>
            <p:ph type="ftr" sz="quarter" idx="11"/>
          </p:nvPr>
        </p:nvSpPr>
        <p:spPr/>
        <p:txBody>
          <a:bodyPr/>
          <a:lstStyle/>
          <a:p>
            <a:endParaRPr lang="nl-BE"/>
          </a:p>
        </p:txBody>
      </p:sp>
      <p:sp>
        <p:nvSpPr>
          <p:cNvPr id="4" name="Slide Number Placeholder 3"/>
          <p:cNvSpPr>
            <a:spLocks noGrp="1"/>
          </p:cNvSpPr>
          <p:nvPr>
            <p:ph type="sldNum" sz="quarter" idx="12"/>
          </p:nvPr>
        </p:nvSpPr>
        <p:spPr/>
        <p:txBody>
          <a:bodyPr/>
          <a:lstStyle/>
          <a:p>
            <a:fld id="{76964E9C-6CCF-44EB-90C2-C6706B7EEBD3}" type="slidenum">
              <a:rPr lang="nl-BE" smtClean="0"/>
              <a:t>‹#›</a:t>
            </a:fld>
            <a:endParaRPr lang="nl-BE"/>
          </a:p>
        </p:txBody>
      </p:sp>
      <p:sp>
        <p:nvSpPr>
          <p:cNvPr id="9" name="Tijdelijke aanduiding voor tekst 8"/>
          <p:cNvSpPr>
            <a:spLocks noGrp="1"/>
          </p:cNvSpPr>
          <p:nvPr>
            <p:ph type="body" sz="quarter" idx="13" hasCustomPrompt="1"/>
          </p:nvPr>
        </p:nvSpPr>
        <p:spPr>
          <a:xfrm>
            <a:off x="1080000" y="991768"/>
            <a:ext cx="6984000" cy="4722659"/>
          </a:xfrm>
        </p:spPr>
        <p:txBody>
          <a:bodyPr>
            <a:normAutofit/>
          </a:bodyPr>
          <a:lstStyle>
            <a:lvl1pPr marL="0" indent="0">
              <a:lnSpc>
                <a:spcPct val="95000"/>
              </a:lnSpc>
              <a:spcBef>
                <a:spcPts val="1500"/>
              </a:spcBef>
              <a:buNone/>
              <a:defRPr sz="2500" b="1" baseline="0">
                <a:solidFill>
                  <a:schemeClr val="tx2"/>
                </a:solidFill>
              </a:defRPr>
            </a:lvl1pPr>
            <a:lvl2pPr marL="0" indent="0">
              <a:buNone/>
              <a:defRPr/>
            </a:lvl2pPr>
            <a:lvl3pPr marL="36000" indent="0">
              <a:buNone/>
              <a:defRPr/>
            </a:lvl3pPr>
            <a:lvl4pPr marL="190800" indent="0">
              <a:buNone/>
              <a:defRPr/>
            </a:lvl4pPr>
            <a:lvl5pPr marL="381600" indent="0">
              <a:buNone/>
              <a:defRPr/>
            </a:lvl5pPr>
          </a:lstStyle>
          <a:p>
            <a:pPr lvl="0"/>
            <a:r>
              <a:rPr lang="nl-NL"/>
              <a:t>Titel Hoofdstuk 1</a:t>
            </a:r>
            <a:br>
              <a:rPr lang="nl-NL"/>
            </a:br>
            <a:r>
              <a:rPr lang="nl-NL"/>
              <a:t>Titel Hoofdstuk 2</a:t>
            </a:r>
            <a:br>
              <a:rPr lang="nl-NL"/>
            </a:br>
            <a:r>
              <a:rPr lang="nl-NL"/>
              <a:t>Titel Hoofdstuk 3</a:t>
            </a:r>
            <a:br>
              <a:rPr lang="nl-NL"/>
            </a:br>
            <a:r>
              <a:rPr lang="nl-NL"/>
              <a:t>Titel Hoofdstuk 4</a:t>
            </a:r>
            <a:br>
              <a:rPr lang="nl-NL"/>
            </a:br>
            <a:r>
              <a:rPr lang="nl-NL"/>
              <a:t>Titel Hoofdstuk 5</a:t>
            </a:r>
            <a:endParaRPr lang="nl-BE"/>
          </a:p>
        </p:txBody>
      </p:sp>
    </p:spTree>
    <p:extLst>
      <p:ext uri="{BB962C8B-B14F-4D97-AF65-F5344CB8AC3E}">
        <p14:creationId xmlns:p14="http://schemas.microsoft.com/office/powerpoint/2010/main" val="14832712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el hoofdstuk">
    <p:spTree>
      <p:nvGrpSpPr>
        <p:cNvPr id="1" name=""/>
        <p:cNvGrpSpPr/>
        <p:nvPr/>
      </p:nvGrpSpPr>
      <p:grpSpPr>
        <a:xfrm>
          <a:off x="0" y="0"/>
          <a:ext cx="0" cy="0"/>
          <a:chOff x="0" y="0"/>
          <a:chExt cx="0" cy="0"/>
        </a:xfrm>
      </p:grpSpPr>
      <p:pic>
        <p:nvPicPr>
          <p:cNvPr id="15" name="Afbeelding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519667" y="0"/>
            <a:ext cx="2624333" cy="1146050"/>
          </a:xfrm>
          <a:prstGeom prst="rect">
            <a:avLst/>
          </a:prstGeom>
        </p:spPr>
      </p:pic>
      <p:pic>
        <p:nvPicPr>
          <p:cNvPr id="14" name="Afbeelding 1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2286000"/>
            <a:ext cx="9144000" cy="4572000"/>
          </a:xfrm>
          <a:prstGeom prst="rect">
            <a:avLst/>
          </a:prstGeom>
        </p:spPr>
      </p:pic>
      <p:sp>
        <p:nvSpPr>
          <p:cNvPr id="2" name="Title 1"/>
          <p:cNvSpPr>
            <a:spLocks noGrp="1"/>
          </p:cNvSpPr>
          <p:nvPr>
            <p:ph type="title"/>
          </p:nvPr>
        </p:nvSpPr>
        <p:spPr>
          <a:xfrm>
            <a:off x="720000" y="658092"/>
            <a:ext cx="5400000" cy="1237383"/>
          </a:xfrm>
        </p:spPr>
        <p:txBody>
          <a:bodyPr anchor="t" anchorCtr="0">
            <a:normAutofit/>
          </a:bodyPr>
          <a:lstStyle>
            <a:lvl1pPr>
              <a:defRPr sz="2500">
                <a:solidFill>
                  <a:schemeClr val="tx2"/>
                </a:solidFill>
              </a:defRPr>
            </a:lvl1pPr>
          </a:lstStyle>
          <a:p>
            <a:r>
              <a:rPr lang="nl-NL"/>
              <a:t>Klik om de stijl te bewerken</a:t>
            </a:r>
            <a:endParaRPr lang="en-US"/>
          </a:p>
        </p:txBody>
      </p:sp>
    </p:spTree>
    <p:extLst>
      <p:ext uri="{BB962C8B-B14F-4D97-AF65-F5344CB8AC3E}">
        <p14:creationId xmlns:p14="http://schemas.microsoft.com/office/powerpoint/2010/main" val="15262420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9.xml"/><Relationship Id="rId2" Type="http://schemas.openxmlformats.org/officeDocument/2006/relationships/slideLayout" Target="../slideLayouts/slideLayout8.xml"/><Relationship Id="rId1" Type="http://schemas.openxmlformats.org/officeDocument/2006/relationships/slideLayout" Target="../slideLayouts/slideLayout7.xml"/><Relationship Id="rId5" Type="http://schemas.openxmlformats.org/officeDocument/2006/relationships/theme" Target="../theme/theme2.xml"/><Relationship Id="rId4" Type="http://schemas.openxmlformats.org/officeDocument/2006/relationships/slideLayout" Target="../slideLayouts/slideLayout10.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12.xml"/><Relationship Id="rId1" Type="http://schemas.openxmlformats.org/officeDocument/2006/relationships/slideLayout" Target="../slideLayouts/slideLayout11.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19136" y="215443"/>
            <a:ext cx="7704000" cy="812977"/>
          </a:xfrm>
          <a:prstGeom prst="rect">
            <a:avLst/>
          </a:prstGeom>
          <a:noFill/>
        </p:spPr>
        <p:txBody>
          <a:bodyPr vert="horz" lIns="0" tIns="0" rIns="0" bIns="0" rtlCol="0" anchor="b" anchorCtr="0">
            <a:normAutofit/>
          </a:bodyPr>
          <a:lstStyle/>
          <a:p>
            <a:r>
              <a:rPr lang="nl-NL"/>
              <a:t>Klik om de stijl te bewerken</a:t>
            </a:r>
            <a:endParaRPr lang="en-US"/>
          </a:p>
        </p:txBody>
      </p:sp>
      <p:sp>
        <p:nvSpPr>
          <p:cNvPr id="3" name="Text Placeholder 2"/>
          <p:cNvSpPr>
            <a:spLocks noGrp="1"/>
          </p:cNvSpPr>
          <p:nvPr>
            <p:ph type="body" idx="1"/>
          </p:nvPr>
        </p:nvSpPr>
        <p:spPr>
          <a:xfrm>
            <a:off x="1027609" y="1610428"/>
            <a:ext cx="6984000" cy="4104000"/>
          </a:xfrm>
          <a:prstGeom prst="rect">
            <a:avLst/>
          </a:prstGeom>
        </p:spPr>
        <p:txBody>
          <a:bodyPr vert="horz" lIns="0" tIns="0" rIns="0" bIns="0" rtlCol="0">
            <a:norm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Date Placeholder 3"/>
          <p:cNvSpPr>
            <a:spLocks noGrp="1"/>
          </p:cNvSpPr>
          <p:nvPr>
            <p:ph type="dt" sz="half" idx="2"/>
          </p:nvPr>
        </p:nvSpPr>
        <p:spPr>
          <a:xfrm>
            <a:off x="6505074" y="6373018"/>
            <a:ext cx="981576" cy="365125"/>
          </a:xfrm>
          <a:prstGeom prst="rect">
            <a:avLst/>
          </a:prstGeom>
        </p:spPr>
        <p:txBody>
          <a:bodyPr vert="horz" lIns="0" tIns="0" rIns="0" bIns="0" rtlCol="0" anchor="ctr"/>
          <a:lstStyle>
            <a:lvl1pPr algn="r">
              <a:defRPr sz="900" b="0">
                <a:solidFill>
                  <a:schemeClr val="bg1"/>
                </a:solidFill>
              </a:defRPr>
            </a:lvl1pPr>
          </a:lstStyle>
          <a:p>
            <a:endParaRPr lang="nl-BE"/>
          </a:p>
        </p:txBody>
      </p:sp>
      <p:sp>
        <p:nvSpPr>
          <p:cNvPr id="5" name="Footer Placeholder 4"/>
          <p:cNvSpPr>
            <a:spLocks noGrp="1"/>
          </p:cNvSpPr>
          <p:nvPr>
            <p:ph type="ftr" sz="quarter" idx="3"/>
          </p:nvPr>
        </p:nvSpPr>
        <p:spPr>
          <a:xfrm>
            <a:off x="1716505" y="6373018"/>
            <a:ext cx="4644190" cy="365125"/>
          </a:xfrm>
          <a:prstGeom prst="rect">
            <a:avLst/>
          </a:prstGeom>
        </p:spPr>
        <p:txBody>
          <a:bodyPr vert="horz" lIns="0" tIns="0" rIns="0" bIns="0" rtlCol="0" anchor="ctr"/>
          <a:lstStyle>
            <a:lvl1pPr algn="l">
              <a:defRPr sz="1100" b="1">
                <a:solidFill>
                  <a:schemeClr val="bg1"/>
                </a:solidFill>
              </a:defRPr>
            </a:lvl1pPr>
          </a:lstStyle>
          <a:p>
            <a:endParaRPr lang="nl-BE"/>
          </a:p>
        </p:txBody>
      </p:sp>
      <p:sp>
        <p:nvSpPr>
          <p:cNvPr id="6" name="Slide Number Placeholder 5"/>
          <p:cNvSpPr>
            <a:spLocks noGrp="1"/>
          </p:cNvSpPr>
          <p:nvPr>
            <p:ph type="sldNum" sz="quarter" idx="4"/>
          </p:nvPr>
        </p:nvSpPr>
        <p:spPr>
          <a:xfrm>
            <a:off x="8605828" y="6373018"/>
            <a:ext cx="461964" cy="365125"/>
          </a:xfrm>
          <a:prstGeom prst="rect">
            <a:avLst/>
          </a:prstGeom>
        </p:spPr>
        <p:txBody>
          <a:bodyPr vert="horz" lIns="0" tIns="0" rIns="0" bIns="0" rtlCol="0" anchor="ctr"/>
          <a:lstStyle>
            <a:lvl1pPr algn="ctr">
              <a:defRPr sz="1100" b="1">
                <a:solidFill>
                  <a:schemeClr val="bg1"/>
                </a:solidFill>
              </a:defRPr>
            </a:lvl1pPr>
          </a:lstStyle>
          <a:p>
            <a:fld id="{76964E9C-6CCF-44EB-90C2-C6706B7EEBD3}" type="slidenum">
              <a:rPr lang="nl-BE" smtClean="0"/>
              <a:pPr/>
              <a:t>‹#›</a:t>
            </a:fld>
            <a:endParaRPr lang="nl-BE"/>
          </a:p>
        </p:txBody>
      </p:sp>
    </p:spTree>
    <p:extLst>
      <p:ext uri="{BB962C8B-B14F-4D97-AF65-F5344CB8AC3E}">
        <p14:creationId xmlns:p14="http://schemas.microsoft.com/office/powerpoint/2010/main" val="2351097015"/>
      </p:ext>
    </p:extLst>
  </p:cSld>
  <p:clrMap bg1="lt1" tx1="dk1" bg2="lt2" tx2="dk2" accent1="accent1" accent2="accent2" accent3="accent3" accent4="accent4" accent5="accent5" accent6="accent6" hlink="hlink" folHlink="folHlink"/>
  <p:sldLayoutIdLst>
    <p:sldLayoutId id="2147483662" r:id="rId1"/>
    <p:sldLayoutId id="2147483666" r:id="rId2"/>
    <p:sldLayoutId id="2147483667" r:id="rId3"/>
    <p:sldLayoutId id="2147483670" r:id="rId4"/>
    <p:sldLayoutId id="2147483664" r:id="rId5"/>
    <p:sldLayoutId id="2147483706" r:id="rId6"/>
  </p:sldLayoutIdLst>
  <p:hf hdr="0" ftr="0" dt="0"/>
  <p:txStyles>
    <p:titleStyle>
      <a:lvl1pPr algn="l" defTabSz="914400" rtl="0" eaLnBrk="1" latinLnBrk="0" hangingPunct="1">
        <a:lnSpc>
          <a:spcPct val="95000"/>
        </a:lnSpc>
        <a:spcBef>
          <a:spcPct val="0"/>
        </a:spcBef>
        <a:buNone/>
        <a:defRPr sz="2500" b="1" kern="1200">
          <a:solidFill>
            <a:schemeClr val="tx1"/>
          </a:solidFill>
          <a:latin typeface="+mj-lt"/>
          <a:ea typeface="+mj-ea"/>
          <a:cs typeface="+mj-cs"/>
        </a:defRPr>
      </a:lvl1pPr>
    </p:titleStyle>
    <p:bodyStyle>
      <a:lvl1pPr marL="36000" indent="-36000" algn="l" defTabSz="914400" rtl="0" eaLnBrk="1" latinLnBrk="0" hangingPunct="1">
        <a:lnSpc>
          <a:spcPct val="126000"/>
        </a:lnSpc>
        <a:spcBef>
          <a:spcPts val="500"/>
        </a:spcBef>
        <a:buClr>
          <a:schemeClr val="bg1"/>
        </a:buClr>
        <a:buSzPct val="25000"/>
        <a:buFont typeface="Arial" panose="020B0604020202020204" pitchFamily="34" charset="0"/>
        <a:buChar char="•"/>
        <a:defRPr sz="1800" kern="1200">
          <a:solidFill>
            <a:schemeClr val="tx1"/>
          </a:solidFill>
          <a:latin typeface="+mn-lt"/>
          <a:ea typeface="+mn-ea"/>
          <a:cs typeface="+mn-cs"/>
        </a:defRPr>
      </a:lvl1pPr>
      <a:lvl2pPr marL="36000" indent="-36000" algn="l" defTabSz="914400" rtl="0" eaLnBrk="1" latinLnBrk="0" hangingPunct="1">
        <a:lnSpc>
          <a:spcPct val="126000"/>
        </a:lnSpc>
        <a:spcBef>
          <a:spcPts val="700"/>
        </a:spcBef>
        <a:buClr>
          <a:schemeClr val="bg1"/>
        </a:buClr>
        <a:buSzPct val="25000"/>
        <a:buFont typeface="Arial" panose="020B0604020202020204" pitchFamily="34" charset="0"/>
        <a:buChar char="•"/>
        <a:defRPr sz="1800" b="1" kern="1200">
          <a:solidFill>
            <a:schemeClr val="tx2"/>
          </a:solidFill>
          <a:latin typeface="+mn-lt"/>
          <a:ea typeface="+mn-ea"/>
          <a:cs typeface="+mn-cs"/>
        </a:defRPr>
      </a:lvl2pPr>
      <a:lvl3pPr marL="190800" indent="-154800" algn="l" defTabSz="914400" rtl="0" eaLnBrk="1" latinLnBrk="0" hangingPunct="1">
        <a:lnSpc>
          <a:spcPct val="126000"/>
        </a:lnSpc>
        <a:spcBef>
          <a:spcPts val="500"/>
        </a:spcBef>
        <a:buClr>
          <a:schemeClr val="tx2"/>
        </a:buClr>
        <a:buSzPct val="85000"/>
        <a:buFont typeface="Arial" panose="020B0604020202020204" pitchFamily="34" charset="0"/>
        <a:buChar char="•"/>
        <a:defRPr sz="1800" kern="1200">
          <a:solidFill>
            <a:schemeClr val="tx1"/>
          </a:solidFill>
          <a:latin typeface="+mn-lt"/>
          <a:ea typeface="+mn-ea"/>
          <a:cs typeface="+mn-cs"/>
        </a:defRPr>
      </a:lvl3pPr>
      <a:lvl4pPr marL="381600" indent="-190800" algn="l" defTabSz="914400" rtl="0" eaLnBrk="1" latinLnBrk="0" hangingPunct="1">
        <a:lnSpc>
          <a:spcPct val="126000"/>
        </a:lnSpc>
        <a:spcBef>
          <a:spcPts val="300"/>
        </a:spcBef>
        <a:buFont typeface="Trebuchet MS" panose="020B0603020202020204" pitchFamily="34" charset="0"/>
        <a:buChar char="−"/>
        <a:defRPr sz="1800" kern="1200">
          <a:solidFill>
            <a:schemeClr val="tx1"/>
          </a:solidFill>
          <a:latin typeface="+mn-lt"/>
          <a:ea typeface="+mn-ea"/>
          <a:cs typeface="+mn-cs"/>
        </a:defRPr>
      </a:lvl4pPr>
      <a:lvl5pPr marL="572400" indent="-190800" algn="l" defTabSz="914400" rtl="0" eaLnBrk="1" latinLnBrk="0" hangingPunct="1">
        <a:lnSpc>
          <a:spcPct val="105000"/>
        </a:lnSpc>
        <a:spcBef>
          <a:spcPts val="300"/>
        </a:spcBef>
        <a:buClr>
          <a:schemeClr val="accent3"/>
        </a:buClr>
        <a:buFont typeface="Trebuchet MS" panose="020B0603020202020204" pitchFamily="34" charset="0"/>
        <a:buChar char="&gt;"/>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19136" y="215443"/>
            <a:ext cx="7704000" cy="812977"/>
          </a:xfrm>
          <a:prstGeom prst="rect">
            <a:avLst/>
          </a:prstGeom>
          <a:noFill/>
        </p:spPr>
        <p:txBody>
          <a:bodyPr vert="horz" lIns="0" tIns="0" rIns="0" bIns="0" rtlCol="0" anchor="b" anchorCtr="0">
            <a:normAutofit/>
          </a:bodyPr>
          <a:lstStyle/>
          <a:p>
            <a:r>
              <a:rPr lang="nl-NL"/>
              <a:t>Klik om de stijl te bewerken</a:t>
            </a:r>
            <a:endParaRPr lang="en-US"/>
          </a:p>
        </p:txBody>
      </p:sp>
      <p:sp>
        <p:nvSpPr>
          <p:cNvPr id="3" name="Text Placeholder 2"/>
          <p:cNvSpPr>
            <a:spLocks noGrp="1"/>
          </p:cNvSpPr>
          <p:nvPr>
            <p:ph type="body" idx="1"/>
          </p:nvPr>
        </p:nvSpPr>
        <p:spPr>
          <a:xfrm>
            <a:off x="1027609" y="1610428"/>
            <a:ext cx="6984000" cy="4104000"/>
          </a:xfrm>
          <a:prstGeom prst="rect">
            <a:avLst/>
          </a:prstGeom>
        </p:spPr>
        <p:txBody>
          <a:bodyPr vert="horz" lIns="0" tIns="0" rIns="0" bIns="0" rtlCol="0">
            <a:norm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Date Placeholder 3"/>
          <p:cNvSpPr>
            <a:spLocks noGrp="1"/>
          </p:cNvSpPr>
          <p:nvPr>
            <p:ph type="dt" sz="half" idx="2"/>
          </p:nvPr>
        </p:nvSpPr>
        <p:spPr>
          <a:xfrm>
            <a:off x="6505074" y="6373018"/>
            <a:ext cx="981576" cy="365125"/>
          </a:xfrm>
          <a:prstGeom prst="rect">
            <a:avLst/>
          </a:prstGeom>
        </p:spPr>
        <p:txBody>
          <a:bodyPr vert="horz" lIns="0" tIns="0" rIns="0" bIns="0" rtlCol="0" anchor="ctr"/>
          <a:lstStyle>
            <a:lvl1pPr algn="r">
              <a:defRPr sz="900" b="0">
                <a:solidFill>
                  <a:schemeClr val="bg1"/>
                </a:solidFill>
              </a:defRPr>
            </a:lvl1pPr>
          </a:lstStyle>
          <a:p>
            <a:endParaRPr lang="nl-BE"/>
          </a:p>
        </p:txBody>
      </p:sp>
      <p:sp>
        <p:nvSpPr>
          <p:cNvPr id="5" name="Footer Placeholder 4"/>
          <p:cNvSpPr>
            <a:spLocks noGrp="1"/>
          </p:cNvSpPr>
          <p:nvPr>
            <p:ph type="ftr" sz="quarter" idx="3"/>
          </p:nvPr>
        </p:nvSpPr>
        <p:spPr>
          <a:xfrm>
            <a:off x="1716505" y="6373018"/>
            <a:ext cx="4644190" cy="365125"/>
          </a:xfrm>
          <a:prstGeom prst="rect">
            <a:avLst/>
          </a:prstGeom>
        </p:spPr>
        <p:txBody>
          <a:bodyPr vert="horz" lIns="0" tIns="0" rIns="0" bIns="0" rtlCol="0" anchor="ctr"/>
          <a:lstStyle>
            <a:lvl1pPr algn="l">
              <a:defRPr sz="1100" b="1">
                <a:solidFill>
                  <a:schemeClr val="bg1"/>
                </a:solidFill>
              </a:defRPr>
            </a:lvl1pPr>
          </a:lstStyle>
          <a:p>
            <a:endParaRPr lang="nl-BE"/>
          </a:p>
        </p:txBody>
      </p:sp>
      <p:sp>
        <p:nvSpPr>
          <p:cNvPr id="6" name="Slide Number Placeholder 5"/>
          <p:cNvSpPr>
            <a:spLocks noGrp="1"/>
          </p:cNvSpPr>
          <p:nvPr>
            <p:ph type="sldNum" sz="quarter" idx="4"/>
          </p:nvPr>
        </p:nvSpPr>
        <p:spPr>
          <a:xfrm>
            <a:off x="8605828" y="6373018"/>
            <a:ext cx="461964" cy="365125"/>
          </a:xfrm>
          <a:prstGeom prst="rect">
            <a:avLst/>
          </a:prstGeom>
        </p:spPr>
        <p:txBody>
          <a:bodyPr vert="horz" lIns="0" tIns="0" rIns="0" bIns="0" rtlCol="0" anchor="ctr"/>
          <a:lstStyle>
            <a:lvl1pPr algn="ctr">
              <a:defRPr sz="1100" b="1">
                <a:solidFill>
                  <a:schemeClr val="bg1"/>
                </a:solidFill>
              </a:defRPr>
            </a:lvl1pPr>
          </a:lstStyle>
          <a:p>
            <a:fld id="{76964E9C-6CCF-44EB-90C2-C6706B7EEBD3}" type="slidenum">
              <a:rPr lang="nl-BE" smtClean="0"/>
              <a:pPr/>
              <a:t>‹#›</a:t>
            </a:fld>
            <a:endParaRPr lang="nl-BE"/>
          </a:p>
        </p:txBody>
      </p:sp>
    </p:spTree>
    <p:extLst>
      <p:ext uri="{BB962C8B-B14F-4D97-AF65-F5344CB8AC3E}">
        <p14:creationId xmlns:p14="http://schemas.microsoft.com/office/powerpoint/2010/main" val="4151192417"/>
      </p:ext>
    </p:extLst>
  </p:cSld>
  <p:clrMap bg1="lt1" tx1="dk1" bg2="lt2" tx2="dk2" accent1="accent1" accent2="accent2" accent3="accent3" accent4="accent4" accent5="accent5" accent6="accent6" hlink="hlink" folHlink="folHlink"/>
  <p:sldLayoutIdLst>
    <p:sldLayoutId id="2147483689" r:id="rId1"/>
    <p:sldLayoutId id="2147483691" r:id="rId2"/>
    <p:sldLayoutId id="2147483690" r:id="rId3"/>
    <p:sldLayoutId id="2147483692" r:id="rId4"/>
  </p:sldLayoutIdLst>
  <p:hf hdr="0" ftr="0" dt="0"/>
  <p:txStyles>
    <p:titleStyle>
      <a:lvl1pPr algn="l" defTabSz="914400" rtl="0" eaLnBrk="1" latinLnBrk="0" hangingPunct="1">
        <a:lnSpc>
          <a:spcPct val="95000"/>
        </a:lnSpc>
        <a:spcBef>
          <a:spcPct val="0"/>
        </a:spcBef>
        <a:buNone/>
        <a:defRPr sz="2500" b="1" kern="1200">
          <a:solidFill>
            <a:schemeClr val="tx1"/>
          </a:solidFill>
          <a:latin typeface="+mj-lt"/>
          <a:ea typeface="+mj-ea"/>
          <a:cs typeface="+mj-cs"/>
        </a:defRPr>
      </a:lvl1pPr>
    </p:titleStyle>
    <p:bodyStyle>
      <a:lvl1pPr marL="36000" indent="-36000" algn="l" defTabSz="914400" rtl="0" eaLnBrk="1" latinLnBrk="0" hangingPunct="1">
        <a:lnSpc>
          <a:spcPct val="126000"/>
        </a:lnSpc>
        <a:spcBef>
          <a:spcPts val="500"/>
        </a:spcBef>
        <a:buClr>
          <a:schemeClr val="bg1"/>
        </a:buClr>
        <a:buSzPct val="25000"/>
        <a:buFont typeface="Arial" panose="020B0604020202020204" pitchFamily="34" charset="0"/>
        <a:buChar char="•"/>
        <a:defRPr sz="1800" kern="1200">
          <a:solidFill>
            <a:schemeClr val="tx1"/>
          </a:solidFill>
          <a:latin typeface="+mn-lt"/>
          <a:ea typeface="+mn-ea"/>
          <a:cs typeface="+mn-cs"/>
        </a:defRPr>
      </a:lvl1pPr>
      <a:lvl2pPr marL="36000" indent="-36000" algn="l" defTabSz="914400" rtl="0" eaLnBrk="1" latinLnBrk="0" hangingPunct="1">
        <a:lnSpc>
          <a:spcPct val="126000"/>
        </a:lnSpc>
        <a:spcBef>
          <a:spcPts val="700"/>
        </a:spcBef>
        <a:buClr>
          <a:schemeClr val="bg1"/>
        </a:buClr>
        <a:buSzPct val="25000"/>
        <a:buFont typeface="Arial" panose="020B0604020202020204" pitchFamily="34" charset="0"/>
        <a:buChar char="•"/>
        <a:defRPr sz="1800" b="1" kern="1200">
          <a:solidFill>
            <a:schemeClr val="tx2"/>
          </a:solidFill>
          <a:latin typeface="+mn-lt"/>
          <a:ea typeface="+mn-ea"/>
          <a:cs typeface="+mn-cs"/>
        </a:defRPr>
      </a:lvl2pPr>
      <a:lvl3pPr marL="190800" indent="-154800" algn="l" defTabSz="914400" rtl="0" eaLnBrk="1" latinLnBrk="0" hangingPunct="1">
        <a:lnSpc>
          <a:spcPct val="126000"/>
        </a:lnSpc>
        <a:spcBef>
          <a:spcPts val="500"/>
        </a:spcBef>
        <a:buClr>
          <a:schemeClr val="tx2"/>
        </a:buClr>
        <a:buSzPct val="85000"/>
        <a:buFont typeface="Arial" panose="020B0604020202020204" pitchFamily="34" charset="0"/>
        <a:buChar char="•"/>
        <a:defRPr sz="1800" kern="1200">
          <a:solidFill>
            <a:schemeClr val="tx1"/>
          </a:solidFill>
          <a:latin typeface="+mn-lt"/>
          <a:ea typeface="+mn-ea"/>
          <a:cs typeface="+mn-cs"/>
        </a:defRPr>
      </a:lvl3pPr>
      <a:lvl4pPr marL="381600" indent="-190800" algn="l" defTabSz="914400" rtl="0" eaLnBrk="1" latinLnBrk="0" hangingPunct="1">
        <a:lnSpc>
          <a:spcPct val="126000"/>
        </a:lnSpc>
        <a:spcBef>
          <a:spcPts val="300"/>
        </a:spcBef>
        <a:buFont typeface="Trebuchet MS" panose="020B0603020202020204" pitchFamily="34" charset="0"/>
        <a:buChar char="−"/>
        <a:defRPr sz="1800" kern="1200">
          <a:solidFill>
            <a:schemeClr val="tx1"/>
          </a:solidFill>
          <a:latin typeface="+mn-lt"/>
          <a:ea typeface="+mn-ea"/>
          <a:cs typeface="+mn-cs"/>
        </a:defRPr>
      </a:lvl4pPr>
      <a:lvl5pPr marL="572400" indent="-190800" algn="l" defTabSz="914400" rtl="0" eaLnBrk="1" latinLnBrk="0" hangingPunct="1">
        <a:lnSpc>
          <a:spcPct val="105000"/>
        </a:lnSpc>
        <a:spcBef>
          <a:spcPts val="300"/>
        </a:spcBef>
        <a:buClr>
          <a:schemeClr val="accent3"/>
        </a:buClr>
        <a:buFont typeface="Trebuchet MS" panose="020B0603020202020204" pitchFamily="34" charset="0"/>
        <a:buChar char="&gt;"/>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19136" y="215443"/>
            <a:ext cx="7704000" cy="812977"/>
          </a:xfrm>
          <a:prstGeom prst="rect">
            <a:avLst/>
          </a:prstGeom>
          <a:noFill/>
        </p:spPr>
        <p:txBody>
          <a:bodyPr vert="horz" lIns="0" tIns="0" rIns="0" bIns="0" rtlCol="0" anchor="b" anchorCtr="0">
            <a:normAutofit/>
          </a:bodyPr>
          <a:lstStyle/>
          <a:p>
            <a:r>
              <a:rPr lang="nl-NL"/>
              <a:t>Klik om de stijl te bewerken</a:t>
            </a:r>
            <a:endParaRPr lang="en-US"/>
          </a:p>
        </p:txBody>
      </p:sp>
      <p:sp>
        <p:nvSpPr>
          <p:cNvPr id="3" name="Text Placeholder 2"/>
          <p:cNvSpPr>
            <a:spLocks noGrp="1"/>
          </p:cNvSpPr>
          <p:nvPr>
            <p:ph type="body" idx="1"/>
          </p:nvPr>
        </p:nvSpPr>
        <p:spPr>
          <a:xfrm>
            <a:off x="1027609" y="1610428"/>
            <a:ext cx="6984000" cy="4104000"/>
          </a:xfrm>
          <a:prstGeom prst="rect">
            <a:avLst/>
          </a:prstGeom>
        </p:spPr>
        <p:txBody>
          <a:bodyPr vert="horz" lIns="0" tIns="0" rIns="0" bIns="0" rtlCol="0">
            <a:norm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Tree>
    <p:extLst>
      <p:ext uri="{BB962C8B-B14F-4D97-AF65-F5344CB8AC3E}">
        <p14:creationId xmlns:p14="http://schemas.microsoft.com/office/powerpoint/2010/main" val="1395211555"/>
      </p:ext>
    </p:extLst>
  </p:cSld>
  <p:clrMap bg1="lt1" tx1="dk1" bg2="lt2" tx2="dk2" accent1="accent1" accent2="accent2" accent3="accent3" accent4="accent4" accent5="accent5" accent6="accent6" hlink="hlink" folHlink="folHlink"/>
  <p:sldLayoutIdLst>
    <p:sldLayoutId id="2147483697" r:id="rId1"/>
    <p:sldLayoutId id="2147483703" r:id="rId2"/>
  </p:sldLayoutIdLst>
  <p:hf hdr="0" ftr="0" dt="0"/>
  <p:txStyles>
    <p:titleStyle>
      <a:lvl1pPr algn="l" defTabSz="914400" rtl="0" eaLnBrk="1" latinLnBrk="0" hangingPunct="1">
        <a:lnSpc>
          <a:spcPct val="95000"/>
        </a:lnSpc>
        <a:spcBef>
          <a:spcPct val="0"/>
        </a:spcBef>
        <a:buNone/>
        <a:defRPr sz="2500" b="1" kern="1200">
          <a:solidFill>
            <a:schemeClr val="tx1"/>
          </a:solidFill>
          <a:latin typeface="+mj-lt"/>
          <a:ea typeface="+mj-ea"/>
          <a:cs typeface="+mj-cs"/>
        </a:defRPr>
      </a:lvl1pPr>
    </p:titleStyle>
    <p:bodyStyle>
      <a:lvl1pPr marL="36000" indent="-36000" algn="l" defTabSz="914400" rtl="0" eaLnBrk="1" latinLnBrk="0" hangingPunct="1">
        <a:lnSpc>
          <a:spcPct val="126000"/>
        </a:lnSpc>
        <a:spcBef>
          <a:spcPts val="500"/>
        </a:spcBef>
        <a:buClr>
          <a:schemeClr val="bg1"/>
        </a:buClr>
        <a:buSzPct val="25000"/>
        <a:buFont typeface="Arial" panose="020B0604020202020204" pitchFamily="34" charset="0"/>
        <a:buChar char="•"/>
        <a:defRPr sz="1800" kern="1200">
          <a:solidFill>
            <a:schemeClr val="tx1"/>
          </a:solidFill>
          <a:latin typeface="+mn-lt"/>
          <a:ea typeface="+mn-ea"/>
          <a:cs typeface="+mn-cs"/>
        </a:defRPr>
      </a:lvl1pPr>
      <a:lvl2pPr marL="36000" indent="-36000" algn="l" defTabSz="914400" rtl="0" eaLnBrk="1" latinLnBrk="0" hangingPunct="1">
        <a:lnSpc>
          <a:spcPct val="126000"/>
        </a:lnSpc>
        <a:spcBef>
          <a:spcPts val="700"/>
        </a:spcBef>
        <a:buClr>
          <a:schemeClr val="bg1"/>
        </a:buClr>
        <a:buSzPct val="25000"/>
        <a:buFont typeface="Arial" panose="020B0604020202020204" pitchFamily="34" charset="0"/>
        <a:buChar char="•"/>
        <a:defRPr sz="1800" b="1" kern="1200">
          <a:solidFill>
            <a:schemeClr val="tx2"/>
          </a:solidFill>
          <a:latin typeface="+mn-lt"/>
          <a:ea typeface="+mn-ea"/>
          <a:cs typeface="+mn-cs"/>
        </a:defRPr>
      </a:lvl2pPr>
      <a:lvl3pPr marL="190800" indent="-154800" algn="l" defTabSz="914400" rtl="0" eaLnBrk="1" latinLnBrk="0" hangingPunct="1">
        <a:lnSpc>
          <a:spcPct val="126000"/>
        </a:lnSpc>
        <a:spcBef>
          <a:spcPts val="500"/>
        </a:spcBef>
        <a:buClr>
          <a:schemeClr val="tx2"/>
        </a:buClr>
        <a:buSzPct val="85000"/>
        <a:buFont typeface="Arial" panose="020B0604020202020204" pitchFamily="34" charset="0"/>
        <a:buChar char="•"/>
        <a:defRPr sz="1800" kern="1200">
          <a:solidFill>
            <a:schemeClr val="tx1"/>
          </a:solidFill>
          <a:latin typeface="+mn-lt"/>
          <a:ea typeface="+mn-ea"/>
          <a:cs typeface="+mn-cs"/>
        </a:defRPr>
      </a:lvl3pPr>
      <a:lvl4pPr marL="381600" indent="-190800" algn="l" defTabSz="914400" rtl="0" eaLnBrk="1" latinLnBrk="0" hangingPunct="1">
        <a:lnSpc>
          <a:spcPct val="126000"/>
        </a:lnSpc>
        <a:spcBef>
          <a:spcPts val="300"/>
        </a:spcBef>
        <a:buFont typeface="Trebuchet MS" panose="020B0603020202020204" pitchFamily="34" charset="0"/>
        <a:buChar char="−"/>
        <a:defRPr sz="1800" kern="1200">
          <a:solidFill>
            <a:schemeClr val="tx1"/>
          </a:solidFill>
          <a:latin typeface="+mn-lt"/>
          <a:ea typeface="+mn-ea"/>
          <a:cs typeface="+mn-cs"/>
        </a:defRPr>
      </a:lvl4pPr>
      <a:lvl5pPr marL="572400" indent="-190800" algn="l" defTabSz="914400" rtl="0" eaLnBrk="1" latinLnBrk="0" hangingPunct="1">
        <a:lnSpc>
          <a:spcPct val="105000"/>
        </a:lnSpc>
        <a:spcBef>
          <a:spcPts val="300"/>
        </a:spcBef>
        <a:buClr>
          <a:schemeClr val="accent3"/>
        </a:buClr>
        <a:buFont typeface="Trebuchet MS" panose="020B0603020202020204" pitchFamily="34" charset="0"/>
        <a:buChar char="&gt;"/>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19136" y="215443"/>
            <a:ext cx="7704000" cy="812977"/>
          </a:xfrm>
          <a:prstGeom prst="rect">
            <a:avLst/>
          </a:prstGeom>
          <a:noFill/>
        </p:spPr>
        <p:txBody>
          <a:bodyPr vert="horz" lIns="0" tIns="0" rIns="0" bIns="0" rtlCol="0" anchor="b" anchorCtr="0">
            <a:normAutofit/>
          </a:bodyPr>
          <a:lstStyle/>
          <a:p>
            <a:r>
              <a:rPr lang="nl-NL"/>
              <a:t>Klik om de stijl te bewerken</a:t>
            </a:r>
            <a:endParaRPr lang="en-US"/>
          </a:p>
        </p:txBody>
      </p:sp>
      <p:sp>
        <p:nvSpPr>
          <p:cNvPr id="3" name="Text Placeholder 2"/>
          <p:cNvSpPr>
            <a:spLocks noGrp="1"/>
          </p:cNvSpPr>
          <p:nvPr>
            <p:ph type="body" idx="1"/>
          </p:nvPr>
        </p:nvSpPr>
        <p:spPr>
          <a:xfrm>
            <a:off x="1027609" y="1610428"/>
            <a:ext cx="6984000" cy="4104000"/>
          </a:xfrm>
          <a:prstGeom prst="rect">
            <a:avLst/>
          </a:prstGeom>
        </p:spPr>
        <p:txBody>
          <a:bodyPr vert="horz" lIns="0" tIns="0" rIns="0" bIns="0" rtlCol="0">
            <a:norm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Tree>
    <p:extLst>
      <p:ext uri="{BB962C8B-B14F-4D97-AF65-F5344CB8AC3E}">
        <p14:creationId xmlns:p14="http://schemas.microsoft.com/office/powerpoint/2010/main" val="3666437280"/>
      </p:ext>
    </p:extLst>
  </p:cSld>
  <p:clrMap bg1="lt1" tx1="dk1" bg2="lt2" tx2="dk2" accent1="accent1" accent2="accent2" accent3="accent3" accent4="accent4" accent5="accent5" accent6="accent6" hlink="hlink" folHlink="folHlink"/>
  <p:sldLayoutIdLst>
    <p:sldLayoutId id="2147483705" r:id="rId1"/>
  </p:sldLayoutIdLst>
  <p:hf hdr="0" ftr="0" dt="0"/>
  <p:txStyles>
    <p:titleStyle>
      <a:lvl1pPr algn="l" defTabSz="914400" rtl="0" eaLnBrk="1" latinLnBrk="0" hangingPunct="1">
        <a:lnSpc>
          <a:spcPct val="95000"/>
        </a:lnSpc>
        <a:spcBef>
          <a:spcPct val="0"/>
        </a:spcBef>
        <a:buNone/>
        <a:defRPr sz="2500" b="1" kern="1200">
          <a:solidFill>
            <a:schemeClr val="tx1"/>
          </a:solidFill>
          <a:latin typeface="+mj-lt"/>
          <a:ea typeface="+mj-ea"/>
          <a:cs typeface="+mj-cs"/>
        </a:defRPr>
      </a:lvl1pPr>
    </p:titleStyle>
    <p:bodyStyle>
      <a:lvl1pPr marL="36000" indent="-36000" algn="l" defTabSz="914400" rtl="0" eaLnBrk="1" latinLnBrk="0" hangingPunct="1">
        <a:lnSpc>
          <a:spcPct val="126000"/>
        </a:lnSpc>
        <a:spcBef>
          <a:spcPts val="500"/>
        </a:spcBef>
        <a:buClr>
          <a:schemeClr val="bg1"/>
        </a:buClr>
        <a:buSzPct val="25000"/>
        <a:buFont typeface="Arial" panose="020B0604020202020204" pitchFamily="34" charset="0"/>
        <a:buChar char="•"/>
        <a:defRPr sz="1800" kern="1200">
          <a:solidFill>
            <a:schemeClr val="tx1"/>
          </a:solidFill>
          <a:latin typeface="+mn-lt"/>
          <a:ea typeface="+mn-ea"/>
          <a:cs typeface="+mn-cs"/>
        </a:defRPr>
      </a:lvl1pPr>
      <a:lvl2pPr marL="36000" indent="-36000" algn="l" defTabSz="914400" rtl="0" eaLnBrk="1" latinLnBrk="0" hangingPunct="1">
        <a:lnSpc>
          <a:spcPct val="126000"/>
        </a:lnSpc>
        <a:spcBef>
          <a:spcPts val="700"/>
        </a:spcBef>
        <a:buClr>
          <a:schemeClr val="bg1"/>
        </a:buClr>
        <a:buSzPct val="25000"/>
        <a:buFont typeface="Arial" panose="020B0604020202020204" pitchFamily="34" charset="0"/>
        <a:buChar char="•"/>
        <a:defRPr sz="1800" b="1" kern="1200">
          <a:solidFill>
            <a:schemeClr val="tx2"/>
          </a:solidFill>
          <a:latin typeface="+mn-lt"/>
          <a:ea typeface="+mn-ea"/>
          <a:cs typeface="+mn-cs"/>
        </a:defRPr>
      </a:lvl2pPr>
      <a:lvl3pPr marL="190800" indent="-154800" algn="l" defTabSz="914400" rtl="0" eaLnBrk="1" latinLnBrk="0" hangingPunct="1">
        <a:lnSpc>
          <a:spcPct val="126000"/>
        </a:lnSpc>
        <a:spcBef>
          <a:spcPts val="500"/>
        </a:spcBef>
        <a:buClr>
          <a:schemeClr val="tx2"/>
        </a:buClr>
        <a:buSzPct val="85000"/>
        <a:buFont typeface="Arial" panose="020B0604020202020204" pitchFamily="34" charset="0"/>
        <a:buChar char="•"/>
        <a:defRPr sz="1800" kern="1200">
          <a:solidFill>
            <a:schemeClr val="tx1"/>
          </a:solidFill>
          <a:latin typeface="+mn-lt"/>
          <a:ea typeface="+mn-ea"/>
          <a:cs typeface="+mn-cs"/>
        </a:defRPr>
      </a:lvl3pPr>
      <a:lvl4pPr marL="381600" indent="-190800" algn="l" defTabSz="914400" rtl="0" eaLnBrk="1" latinLnBrk="0" hangingPunct="1">
        <a:lnSpc>
          <a:spcPct val="126000"/>
        </a:lnSpc>
        <a:spcBef>
          <a:spcPts val="300"/>
        </a:spcBef>
        <a:buFont typeface="Trebuchet MS" panose="020B0603020202020204" pitchFamily="34" charset="0"/>
        <a:buChar char="−"/>
        <a:defRPr sz="1800" kern="1200">
          <a:solidFill>
            <a:schemeClr val="tx1"/>
          </a:solidFill>
          <a:latin typeface="+mn-lt"/>
          <a:ea typeface="+mn-ea"/>
          <a:cs typeface="+mn-cs"/>
        </a:defRPr>
      </a:lvl4pPr>
      <a:lvl5pPr marL="572400" indent="-190800" algn="l" defTabSz="914400" rtl="0" eaLnBrk="1" latinLnBrk="0" hangingPunct="1">
        <a:lnSpc>
          <a:spcPct val="105000"/>
        </a:lnSpc>
        <a:spcBef>
          <a:spcPts val="300"/>
        </a:spcBef>
        <a:buClr>
          <a:schemeClr val="accent3"/>
        </a:buClr>
        <a:buFont typeface="Trebuchet MS" panose="020B0603020202020204" pitchFamily="34" charset="0"/>
        <a:buChar char="&gt;"/>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hyperlink" Target="https://www.samvzw.be/sites/default/files/2024-10/_SAM%20Checklist%20casusoverleg%20DEF.pdf" TargetMode="External"/><Relationship Id="rId7" Type="http://schemas.openxmlformats.org/officeDocument/2006/relationships/image" Target="../media/image13.png"/><Relationship Id="rId2" Type="http://schemas.openxmlformats.org/officeDocument/2006/relationships/notesSlide" Target="../notesSlides/notesSlide16.xml"/><Relationship Id="rId1" Type="http://schemas.openxmlformats.org/officeDocument/2006/relationships/slideLayout" Target="../slideLayouts/slideLayout5.xml"/><Relationship Id="rId6" Type="http://schemas.openxmlformats.org/officeDocument/2006/relationships/hyperlink" Target="https://www.samvzw.be/thema/beroepsethiek" TargetMode="External"/><Relationship Id="rId5" Type="http://schemas.openxmlformats.org/officeDocument/2006/relationships/hyperlink" Target="mailto:Beroepsethiek@samvzw.be" TargetMode="External"/><Relationship Id="rId4" Type="http://schemas.openxmlformats.org/officeDocument/2006/relationships/hyperlink" Target="https://www.law.kuleuven.be/isr/beroepsgeheim"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mailto:beroepsgeheim@samvzw.be" TargetMode="External"/><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11.jpeg"/><Relationship Id="rId4" Type="http://schemas.openxmlformats.org/officeDocument/2006/relationships/image" Target="../media/image10.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BE"/>
              <a:t>Ethische knopen in samenwerking</a:t>
            </a:r>
            <a:r>
              <a:rPr lang="nl-BE" b="0"/>
              <a:t> </a:t>
            </a:r>
            <a:endParaRPr lang="nl-BE"/>
          </a:p>
        </p:txBody>
      </p:sp>
      <p:sp>
        <p:nvSpPr>
          <p:cNvPr id="3" name="Ondertitel 2"/>
          <p:cNvSpPr>
            <a:spLocks noGrp="1"/>
          </p:cNvSpPr>
          <p:nvPr>
            <p:ph type="subTitle" idx="1"/>
          </p:nvPr>
        </p:nvSpPr>
        <p:spPr/>
        <p:txBody>
          <a:bodyPr/>
          <a:lstStyle/>
          <a:p>
            <a:r>
              <a:rPr lang="nl-BE"/>
              <a:t>VAD-studiedag</a:t>
            </a:r>
          </a:p>
        </p:txBody>
      </p:sp>
      <p:sp>
        <p:nvSpPr>
          <p:cNvPr id="4" name="Tijdelijke aanduiding voor datum 3"/>
          <p:cNvSpPr>
            <a:spLocks noGrp="1"/>
          </p:cNvSpPr>
          <p:nvPr>
            <p:ph type="dt" sz="half" idx="10"/>
          </p:nvPr>
        </p:nvSpPr>
        <p:spPr/>
        <p:txBody>
          <a:bodyPr/>
          <a:lstStyle/>
          <a:p>
            <a:r>
              <a:rPr lang="nl-BE"/>
              <a:t>21/11/2025</a:t>
            </a:r>
          </a:p>
        </p:txBody>
      </p:sp>
    </p:spTree>
    <p:extLst>
      <p:ext uri="{BB962C8B-B14F-4D97-AF65-F5344CB8AC3E}">
        <p14:creationId xmlns:p14="http://schemas.microsoft.com/office/powerpoint/2010/main" val="30030809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9F480B8C-BA43-50D6-B90D-981FF78330F4}"/>
              </a:ext>
            </a:extLst>
          </p:cNvPr>
          <p:cNvSpPr>
            <a:spLocks noGrp="1"/>
          </p:cNvSpPr>
          <p:nvPr>
            <p:ph type="title"/>
          </p:nvPr>
        </p:nvSpPr>
        <p:spPr/>
        <p:txBody>
          <a:bodyPr/>
          <a:lstStyle/>
          <a:p>
            <a:r>
              <a:rPr lang="nl-BE"/>
              <a:t>Belang van doordachte samenwerking</a:t>
            </a:r>
          </a:p>
        </p:txBody>
      </p:sp>
      <p:sp>
        <p:nvSpPr>
          <p:cNvPr id="5" name="Tijdelijke aanduiding voor inhoud 4">
            <a:extLst>
              <a:ext uri="{FF2B5EF4-FFF2-40B4-BE49-F238E27FC236}">
                <a16:creationId xmlns:a16="http://schemas.microsoft.com/office/drawing/2014/main" id="{AAD145A7-B88F-C2FD-3842-118C2CDF39BD}"/>
              </a:ext>
            </a:extLst>
          </p:cNvPr>
          <p:cNvSpPr>
            <a:spLocks noGrp="1"/>
          </p:cNvSpPr>
          <p:nvPr>
            <p:ph idx="1"/>
          </p:nvPr>
        </p:nvSpPr>
        <p:spPr>
          <a:xfrm>
            <a:off x="1027608" y="1344611"/>
            <a:ext cx="7013149" cy="4762590"/>
          </a:xfrm>
        </p:spPr>
        <p:txBody>
          <a:bodyPr vert="horz" lIns="0" tIns="0" rIns="0" bIns="0" rtlCol="0" anchor="t">
            <a:normAutofit/>
          </a:bodyPr>
          <a:lstStyle/>
          <a:p>
            <a:pPr marL="35560" indent="-35560"/>
            <a:r>
              <a:rPr lang="nl-BE" dirty="0"/>
              <a:t>Analyseer vooraf met je collega’s/team de meerwaarde van samenwerking.</a:t>
            </a:r>
            <a:endParaRPr lang="nl-NL" dirty="0"/>
          </a:p>
          <a:p>
            <a:pPr marL="35560" indent="-35560"/>
            <a:r>
              <a:rPr lang="nl-NL" dirty="0"/>
              <a:t>✅ Wat is het doel van dit overleg?</a:t>
            </a:r>
            <a:br>
              <a:rPr lang="nl-NL" dirty="0"/>
            </a:br>
            <a:r>
              <a:rPr lang="nl-NL" dirty="0"/>
              <a:t>✅ Wat is mijn opdracht en mijn mandaat?</a:t>
            </a:r>
            <a:br>
              <a:rPr lang="nl-NL" dirty="0"/>
            </a:br>
            <a:r>
              <a:rPr lang="nl-NL" dirty="0"/>
              <a:t>✅ Wat verwacht ik van partners?</a:t>
            </a:r>
            <a:br>
              <a:rPr lang="nl-NL" dirty="0"/>
            </a:br>
            <a:r>
              <a:rPr lang="nl-NL" dirty="0"/>
              <a:t>✅ Gaat het over persoonsgebonden info?</a:t>
            </a:r>
            <a:br>
              <a:rPr lang="nl-NL" dirty="0"/>
            </a:br>
            <a:r>
              <a:rPr lang="nl-NL" dirty="0"/>
              <a:t>✅ Welk juridisch, regelgevend en deontologisch kader is van </a:t>
            </a:r>
            <a:r>
              <a:rPr lang="nl-NL"/>
              <a:t>toepassing?</a:t>
            </a:r>
            <a:endParaRPr lang="nl-BE"/>
          </a:p>
        </p:txBody>
      </p:sp>
      <p:sp>
        <p:nvSpPr>
          <p:cNvPr id="2" name="Tijdelijke aanduiding voor dianummer 1">
            <a:extLst>
              <a:ext uri="{FF2B5EF4-FFF2-40B4-BE49-F238E27FC236}">
                <a16:creationId xmlns:a16="http://schemas.microsoft.com/office/drawing/2014/main" id="{74AA92C3-496C-B442-A93B-3EC5AEB7874D}"/>
              </a:ext>
            </a:extLst>
          </p:cNvPr>
          <p:cNvSpPr>
            <a:spLocks noGrp="1"/>
          </p:cNvSpPr>
          <p:nvPr>
            <p:ph type="sldNum" sz="quarter" idx="12"/>
          </p:nvPr>
        </p:nvSpPr>
        <p:spPr/>
        <p:txBody>
          <a:bodyPr/>
          <a:lstStyle/>
          <a:p>
            <a:fld id="{76964E9C-6CCF-44EB-90C2-C6706B7EEBD3}" type="slidenum">
              <a:rPr lang="nl-BE" smtClean="0"/>
              <a:t>10</a:t>
            </a:fld>
            <a:endParaRPr lang="nl-BE"/>
          </a:p>
        </p:txBody>
      </p:sp>
    </p:spTree>
    <p:extLst>
      <p:ext uri="{BB962C8B-B14F-4D97-AF65-F5344CB8AC3E}">
        <p14:creationId xmlns:p14="http://schemas.microsoft.com/office/powerpoint/2010/main" val="24959410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9F480B8C-BA43-50D6-B90D-981FF78330F4}"/>
              </a:ext>
            </a:extLst>
          </p:cNvPr>
          <p:cNvSpPr>
            <a:spLocks noGrp="1"/>
          </p:cNvSpPr>
          <p:nvPr>
            <p:ph type="title"/>
          </p:nvPr>
        </p:nvSpPr>
        <p:spPr/>
        <p:txBody>
          <a:bodyPr/>
          <a:lstStyle/>
          <a:p>
            <a:r>
              <a:rPr lang="nl-BE"/>
              <a:t>Meta-evaluatie</a:t>
            </a:r>
          </a:p>
        </p:txBody>
      </p:sp>
      <p:sp>
        <p:nvSpPr>
          <p:cNvPr id="5" name="Tijdelijke aanduiding voor inhoud 4">
            <a:extLst>
              <a:ext uri="{FF2B5EF4-FFF2-40B4-BE49-F238E27FC236}">
                <a16:creationId xmlns:a16="http://schemas.microsoft.com/office/drawing/2014/main" id="{AAD145A7-B88F-C2FD-3842-118C2CDF39BD}"/>
              </a:ext>
            </a:extLst>
          </p:cNvPr>
          <p:cNvSpPr>
            <a:spLocks noGrp="1"/>
          </p:cNvSpPr>
          <p:nvPr>
            <p:ph idx="1"/>
          </p:nvPr>
        </p:nvSpPr>
        <p:spPr>
          <a:xfrm>
            <a:off x="1027608" y="1610428"/>
            <a:ext cx="7578220" cy="4283476"/>
          </a:xfrm>
        </p:spPr>
        <p:txBody>
          <a:bodyPr>
            <a:normAutofit/>
          </a:bodyPr>
          <a:lstStyle/>
          <a:p>
            <a:pPr fontAlgn="base"/>
            <a:r>
              <a:rPr lang="nl-NL"/>
              <a:t>Reflecteer niet alleen over de casus, maar ook over hoe je samenwerkt.</a:t>
            </a:r>
          </a:p>
          <a:p>
            <a:pPr lvl="2" fontAlgn="base"/>
            <a:r>
              <a:rPr lang="nl-NL"/>
              <a:t>Welke afspraken werkten?</a:t>
            </a:r>
          </a:p>
          <a:p>
            <a:pPr lvl="2" fontAlgn="base"/>
            <a:r>
              <a:rPr lang="nl-NL"/>
              <a:t>Welke afspraken werkten niet?</a:t>
            </a:r>
          </a:p>
          <a:p>
            <a:pPr lvl="2" fontAlgn="base"/>
            <a:r>
              <a:rPr lang="nl-NL"/>
              <a:t>Wat nemen we mee naar volgend overleg?</a:t>
            </a:r>
          </a:p>
          <a:p>
            <a:pPr lvl="2" fontAlgn="base"/>
            <a:r>
              <a:rPr lang="nl-NL"/>
              <a:t>Wat sturen we bij?</a:t>
            </a:r>
            <a:endParaRPr lang="nl-BE"/>
          </a:p>
        </p:txBody>
      </p:sp>
      <p:sp>
        <p:nvSpPr>
          <p:cNvPr id="2" name="Tijdelijke aanduiding voor dianummer 1">
            <a:extLst>
              <a:ext uri="{FF2B5EF4-FFF2-40B4-BE49-F238E27FC236}">
                <a16:creationId xmlns:a16="http://schemas.microsoft.com/office/drawing/2014/main" id="{74AA92C3-496C-B442-A93B-3EC5AEB7874D}"/>
              </a:ext>
            </a:extLst>
          </p:cNvPr>
          <p:cNvSpPr>
            <a:spLocks noGrp="1"/>
          </p:cNvSpPr>
          <p:nvPr>
            <p:ph type="sldNum" sz="quarter" idx="12"/>
          </p:nvPr>
        </p:nvSpPr>
        <p:spPr/>
        <p:txBody>
          <a:bodyPr/>
          <a:lstStyle/>
          <a:p>
            <a:fld id="{76964E9C-6CCF-44EB-90C2-C6706B7EEBD3}" type="slidenum">
              <a:rPr lang="nl-BE" smtClean="0"/>
              <a:t>11</a:t>
            </a:fld>
            <a:endParaRPr lang="nl-BE"/>
          </a:p>
        </p:txBody>
      </p:sp>
    </p:spTree>
    <p:extLst>
      <p:ext uri="{BB962C8B-B14F-4D97-AF65-F5344CB8AC3E}">
        <p14:creationId xmlns:p14="http://schemas.microsoft.com/office/powerpoint/2010/main" val="16695566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65B240-2B88-83C1-5B35-626B43A1DE22}"/>
            </a:ext>
          </a:extLst>
        </p:cNvPr>
        <p:cNvGrpSpPr/>
        <p:nvPr/>
      </p:nvGrpSpPr>
      <p:grpSpPr>
        <a:xfrm>
          <a:off x="0" y="0"/>
          <a:ext cx="0" cy="0"/>
          <a:chOff x="0" y="0"/>
          <a:chExt cx="0" cy="0"/>
        </a:xfrm>
      </p:grpSpPr>
      <p:sp>
        <p:nvSpPr>
          <p:cNvPr id="4" name="Titel 3">
            <a:extLst>
              <a:ext uri="{FF2B5EF4-FFF2-40B4-BE49-F238E27FC236}">
                <a16:creationId xmlns:a16="http://schemas.microsoft.com/office/drawing/2014/main" id="{EA00DE57-96BA-552C-9972-5937CC6B429F}"/>
              </a:ext>
            </a:extLst>
          </p:cNvPr>
          <p:cNvSpPr>
            <a:spLocks noGrp="1"/>
          </p:cNvSpPr>
          <p:nvPr>
            <p:ph type="title"/>
          </p:nvPr>
        </p:nvSpPr>
        <p:spPr>
          <a:xfrm>
            <a:off x="719136" y="215443"/>
            <a:ext cx="7704000" cy="812977"/>
          </a:xfrm>
        </p:spPr>
        <p:txBody>
          <a:bodyPr anchor="b">
            <a:normAutofit/>
          </a:bodyPr>
          <a:lstStyle/>
          <a:p>
            <a:r>
              <a:rPr lang="nl-BE"/>
              <a:t>Vragen aan jullie</a:t>
            </a:r>
          </a:p>
        </p:txBody>
      </p:sp>
      <p:pic>
        <p:nvPicPr>
          <p:cNvPr id="1026" name="Picture 2" descr="Punctuation of Life: Question Mark | by Christal Luster | Medium">
            <a:extLst>
              <a:ext uri="{FF2B5EF4-FFF2-40B4-BE49-F238E27FC236}">
                <a16:creationId xmlns:a16="http://schemas.microsoft.com/office/drawing/2014/main" id="{FEC2FB6A-F6B7-760B-E5A7-791951E4187C}"/>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6529403" y="3617842"/>
            <a:ext cx="2430652" cy="2424576"/>
          </a:xfrm>
          <a:prstGeom prst="rect">
            <a:avLst/>
          </a:prstGeom>
          <a:solidFill>
            <a:srgbClr val="FFFFFF"/>
          </a:solidFill>
        </p:spPr>
      </p:pic>
      <p:sp>
        <p:nvSpPr>
          <p:cNvPr id="2" name="Tijdelijke aanduiding voor dianummer 1">
            <a:extLst>
              <a:ext uri="{FF2B5EF4-FFF2-40B4-BE49-F238E27FC236}">
                <a16:creationId xmlns:a16="http://schemas.microsoft.com/office/drawing/2014/main" id="{E17EF0B5-FA4B-9E50-B015-758DB298D965}"/>
              </a:ext>
            </a:extLst>
          </p:cNvPr>
          <p:cNvSpPr>
            <a:spLocks noGrp="1"/>
          </p:cNvSpPr>
          <p:nvPr>
            <p:ph type="sldNum" sz="quarter" idx="12"/>
          </p:nvPr>
        </p:nvSpPr>
        <p:spPr>
          <a:xfrm>
            <a:off x="8605828" y="6373018"/>
            <a:ext cx="461964" cy="365125"/>
          </a:xfrm>
        </p:spPr>
        <p:txBody>
          <a:bodyPr anchor="ctr">
            <a:normAutofit/>
          </a:bodyPr>
          <a:lstStyle/>
          <a:p>
            <a:pPr>
              <a:spcAft>
                <a:spcPts val="600"/>
              </a:spcAft>
            </a:pPr>
            <a:fld id="{76964E9C-6CCF-44EB-90C2-C6706B7EEBD3}" type="slidenum">
              <a:rPr lang="nl-BE" smtClean="0"/>
              <a:pPr>
                <a:spcAft>
                  <a:spcPts val="600"/>
                </a:spcAft>
              </a:pPr>
              <a:t>12</a:t>
            </a:fld>
            <a:endParaRPr lang="nl-BE"/>
          </a:p>
        </p:txBody>
      </p:sp>
      <p:sp>
        <p:nvSpPr>
          <p:cNvPr id="6" name="Tekstvak 5">
            <a:extLst>
              <a:ext uri="{FF2B5EF4-FFF2-40B4-BE49-F238E27FC236}">
                <a16:creationId xmlns:a16="http://schemas.microsoft.com/office/drawing/2014/main" id="{8B5F8808-4809-00A8-BCAD-93E0D7C047F7}"/>
              </a:ext>
            </a:extLst>
          </p:cNvPr>
          <p:cNvSpPr txBox="1"/>
          <p:nvPr/>
        </p:nvSpPr>
        <p:spPr>
          <a:xfrm>
            <a:off x="536444" y="2138088"/>
            <a:ext cx="7886692" cy="1753044"/>
          </a:xfrm>
          <a:prstGeom prst="rect">
            <a:avLst/>
          </a:prstGeom>
          <a:noFill/>
        </p:spPr>
        <p:txBody>
          <a:bodyPr wrap="square" lIns="91440" tIns="45720" rIns="91440" bIns="45720" anchor="t">
            <a:spAutoFit/>
          </a:bodyPr>
          <a:lstStyle/>
          <a:p>
            <a:pPr marL="35560" lvl="2">
              <a:lnSpc>
                <a:spcPct val="126000"/>
              </a:lnSpc>
              <a:spcBef>
                <a:spcPts val="500"/>
              </a:spcBef>
            </a:pPr>
            <a:r>
              <a:rPr lang="nl-NL" sz="3200" b="1" dirty="0"/>
              <a:t>Welke van deze stappen wordt in jouw praktijk het vaakst toegepast?</a:t>
            </a:r>
            <a:br>
              <a:rPr lang="nl-NL" sz="3600" dirty="0"/>
            </a:br>
            <a:endParaRPr lang="nl-BE" sz="2400" b="1" dirty="0"/>
          </a:p>
        </p:txBody>
      </p:sp>
    </p:spTree>
    <p:extLst>
      <p:ext uri="{BB962C8B-B14F-4D97-AF65-F5344CB8AC3E}">
        <p14:creationId xmlns:p14="http://schemas.microsoft.com/office/powerpoint/2010/main" val="17033233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6CDF93-B48C-3B0E-1FC5-288767DE7F1C}"/>
            </a:ext>
          </a:extLst>
        </p:cNvPr>
        <p:cNvGrpSpPr/>
        <p:nvPr/>
      </p:nvGrpSpPr>
      <p:grpSpPr>
        <a:xfrm>
          <a:off x="0" y="0"/>
          <a:ext cx="0" cy="0"/>
          <a:chOff x="0" y="0"/>
          <a:chExt cx="0" cy="0"/>
        </a:xfrm>
      </p:grpSpPr>
      <p:sp>
        <p:nvSpPr>
          <p:cNvPr id="4" name="Titel 3">
            <a:extLst>
              <a:ext uri="{FF2B5EF4-FFF2-40B4-BE49-F238E27FC236}">
                <a16:creationId xmlns:a16="http://schemas.microsoft.com/office/drawing/2014/main" id="{190E9B66-F183-3650-5DBE-FB656A6270D7}"/>
              </a:ext>
            </a:extLst>
          </p:cNvPr>
          <p:cNvSpPr>
            <a:spLocks noGrp="1"/>
          </p:cNvSpPr>
          <p:nvPr>
            <p:ph type="title"/>
          </p:nvPr>
        </p:nvSpPr>
        <p:spPr>
          <a:xfrm>
            <a:off x="719136" y="215443"/>
            <a:ext cx="7704000" cy="812977"/>
          </a:xfrm>
        </p:spPr>
        <p:txBody>
          <a:bodyPr anchor="b">
            <a:normAutofit/>
          </a:bodyPr>
          <a:lstStyle/>
          <a:p>
            <a:r>
              <a:rPr lang="nl-BE"/>
              <a:t>Vragen aan jullie</a:t>
            </a:r>
          </a:p>
        </p:txBody>
      </p:sp>
      <p:pic>
        <p:nvPicPr>
          <p:cNvPr id="1026" name="Picture 2" descr="Punctuation of Life: Question Mark | by Christal Luster | Medium">
            <a:extLst>
              <a:ext uri="{FF2B5EF4-FFF2-40B4-BE49-F238E27FC236}">
                <a16:creationId xmlns:a16="http://schemas.microsoft.com/office/drawing/2014/main" id="{4F2CC55B-A21D-9246-BE14-AD86490926D2}"/>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6529403" y="3617842"/>
            <a:ext cx="2430652" cy="2424576"/>
          </a:xfrm>
          <a:prstGeom prst="rect">
            <a:avLst/>
          </a:prstGeom>
          <a:solidFill>
            <a:srgbClr val="FFFFFF"/>
          </a:solidFill>
        </p:spPr>
      </p:pic>
      <p:sp>
        <p:nvSpPr>
          <p:cNvPr id="2" name="Tijdelijke aanduiding voor dianummer 1">
            <a:extLst>
              <a:ext uri="{FF2B5EF4-FFF2-40B4-BE49-F238E27FC236}">
                <a16:creationId xmlns:a16="http://schemas.microsoft.com/office/drawing/2014/main" id="{70D04677-5608-4C68-3604-5EAEC4F77993}"/>
              </a:ext>
            </a:extLst>
          </p:cNvPr>
          <p:cNvSpPr>
            <a:spLocks noGrp="1"/>
          </p:cNvSpPr>
          <p:nvPr>
            <p:ph type="sldNum" sz="quarter" idx="12"/>
          </p:nvPr>
        </p:nvSpPr>
        <p:spPr>
          <a:xfrm>
            <a:off x="8605828" y="6373018"/>
            <a:ext cx="461964" cy="365125"/>
          </a:xfrm>
        </p:spPr>
        <p:txBody>
          <a:bodyPr anchor="ctr">
            <a:normAutofit/>
          </a:bodyPr>
          <a:lstStyle/>
          <a:p>
            <a:pPr>
              <a:spcAft>
                <a:spcPts val="600"/>
              </a:spcAft>
            </a:pPr>
            <a:fld id="{76964E9C-6CCF-44EB-90C2-C6706B7EEBD3}" type="slidenum">
              <a:rPr lang="nl-BE" smtClean="0"/>
              <a:pPr>
                <a:spcAft>
                  <a:spcPts val="600"/>
                </a:spcAft>
              </a:pPr>
              <a:t>13</a:t>
            </a:fld>
            <a:endParaRPr lang="nl-BE"/>
          </a:p>
        </p:txBody>
      </p:sp>
      <p:sp>
        <p:nvSpPr>
          <p:cNvPr id="6" name="Tekstvak 5">
            <a:extLst>
              <a:ext uri="{FF2B5EF4-FFF2-40B4-BE49-F238E27FC236}">
                <a16:creationId xmlns:a16="http://schemas.microsoft.com/office/drawing/2014/main" id="{B1429D4B-EAFF-1F89-8E08-1B2AB86582EB}"/>
              </a:ext>
            </a:extLst>
          </p:cNvPr>
          <p:cNvSpPr txBox="1"/>
          <p:nvPr/>
        </p:nvSpPr>
        <p:spPr>
          <a:xfrm>
            <a:off x="536444" y="2138088"/>
            <a:ext cx="7886692" cy="1753044"/>
          </a:xfrm>
          <a:prstGeom prst="rect">
            <a:avLst/>
          </a:prstGeom>
          <a:noFill/>
        </p:spPr>
        <p:txBody>
          <a:bodyPr wrap="square" lIns="91440" tIns="45720" rIns="91440" bIns="45720" anchor="t">
            <a:spAutoFit/>
          </a:bodyPr>
          <a:lstStyle/>
          <a:p>
            <a:pPr marL="35560" lvl="2">
              <a:lnSpc>
                <a:spcPct val="126000"/>
              </a:lnSpc>
              <a:spcBef>
                <a:spcPts val="500"/>
              </a:spcBef>
            </a:pPr>
            <a:r>
              <a:rPr lang="nl-NL" sz="3200" b="1" dirty="0"/>
              <a:t>Welke van deze stappen wordt in jouw praktijk het vaakst overgeslagen?</a:t>
            </a:r>
            <a:br>
              <a:rPr lang="nl-NL" sz="3600" dirty="0"/>
            </a:br>
            <a:endParaRPr lang="nl-BE" sz="2400" b="1" dirty="0"/>
          </a:p>
        </p:txBody>
      </p:sp>
    </p:spTree>
    <p:extLst>
      <p:ext uri="{BB962C8B-B14F-4D97-AF65-F5344CB8AC3E}">
        <p14:creationId xmlns:p14="http://schemas.microsoft.com/office/powerpoint/2010/main" val="3422944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AB3267-45E1-44F2-88BA-3D7D8B31A4CB}"/>
            </a:ext>
          </a:extLst>
        </p:cNvPr>
        <p:cNvGrpSpPr/>
        <p:nvPr/>
      </p:nvGrpSpPr>
      <p:grpSpPr>
        <a:xfrm>
          <a:off x="0" y="0"/>
          <a:ext cx="0" cy="0"/>
          <a:chOff x="0" y="0"/>
          <a:chExt cx="0" cy="0"/>
        </a:xfrm>
      </p:grpSpPr>
      <p:sp>
        <p:nvSpPr>
          <p:cNvPr id="4" name="Titel 3">
            <a:extLst>
              <a:ext uri="{FF2B5EF4-FFF2-40B4-BE49-F238E27FC236}">
                <a16:creationId xmlns:a16="http://schemas.microsoft.com/office/drawing/2014/main" id="{4CCCE02E-762D-D73D-0CDA-8EE0E8CF19D9}"/>
              </a:ext>
            </a:extLst>
          </p:cNvPr>
          <p:cNvSpPr>
            <a:spLocks noGrp="1"/>
          </p:cNvSpPr>
          <p:nvPr>
            <p:ph type="title"/>
          </p:nvPr>
        </p:nvSpPr>
        <p:spPr/>
        <p:txBody>
          <a:bodyPr/>
          <a:lstStyle/>
          <a:p>
            <a:r>
              <a:rPr lang="nl-NL"/>
              <a:t>Enkele tips</a:t>
            </a:r>
            <a:endParaRPr lang="nl-BE"/>
          </a:p>
        </p:txBody>
      </p:sp>
      <p:sp>
        <p:nvSpPr>
          <p:cNvPr id="5" name="Tijdelijke aanduiding voor inhoud 4">
            <a:extLst>
              <a:ext uri="{FF2B5EF4-FFF2-40B4-BE49-F238E27FC236}">
                <a16:creationId xmlns:a16="http://schemas.microsoft.com/office/drawing/2014/main" id="{EB8CD2BF-D881-DA88-A9D0-BBC47A99EB7F}"/>
              </a:ext>
            </a:extLst>
          </p:cNvPr>
          <p:cNvSpPr>
            <a:spLocks noGrp="1"/>
          </p:cNvSpPr>
          <p:nvPr>
            <p:ph idx="1"/>
          </p:nvPr>
        </p:nvSpPr>
        <p:spPr/>
        <p:txBody>
          <a:bodyPr vert="horz" lIns="0" tIns="0" rIns="0" bIns="0" rtlCol="0" anchor="t">
            <a:normAutofit/>
          </a:bodyPr>
          <a:lstStyle/>
          <a:p>
            <a:pPr marL="35560" indent="-35560"/>
            <a:r>
              <a:rPr lang="nl-NL" dirty="0"/>
              <a:t>1. Niets over de cliënt zonder de cliënt</a:t>
            </a:r>
          </a:p>
          <a:p>
            <a:pPr marL="35560" indent="-35560"/>
            <a:r>
              <a:rPr lang="nl-NL" dirty="0"/>
              <a:t>2. Doe alsof de cliënt mee aan tafel zit </a:t>
            </a:r>
          </a:p>
          <a:p>
            <a:pPr marL="35560" indent="-35560">
              <a:buClr>
                <a:srgbClr val="FFFFFF"/>
              </a:buClr>
            </a:pPr>
            <a:r>
              <a:rPr lang="nl-NL" dirty="0"/>
              <a:t>3. Vermijd eigen vaktaal bij intersectoraal overleg</a:t>
            </a:r>
          </a:p>
          <a:p>
            <a:pPr marL="35560" indent="-35560"/>
            <a:r>
              <a:rPr lang="nl-NL" dirty="0"/>
              <a:t>4. Laat je omringen</a:t>
            </a:r>
          </a:p>
          <a:p>
            <a:pPr marL="35560" indent="-35560"/>
            <a:r>
              <a:rPr lang="nl-NL" dirty="0"/>
              <a:t>5. Leg uit, wees duidelijk en transparant</a:t>
            </a:r>
          </a:p>
          <a:p>
            <a:pPr marL="35560" indent="-35560"/>
            <a:r>
              <a:rPr lang="nl-NL" dirty="0"/>
              <a:t>6. </a:t>
            </a:r>
            <a:r>
              <a:rPr lang="nl-NL" dirty="0" err="1"/>
              <a:t>To</a:t>
            </a:r>
            <a:r>
              <a:rPr lang="nl-NL" dirty="0"/>
              <a:t> </a:t>
            </a:r>
            <a:r>
              <a:rPr lang="nl-NL" dirty="0" err="1"/>
              <a:t>tell</a:t>
            </a:r>
            <a:r>
              <a:rPr lang="nl-NL" dirty="0"/>
              <a:t> of </a:t>
            </a:r>
            <a:r>
              <a:rPr lang="nl-NL" dirty="0" err="1"/>
              <a:t>not</a:t>
            </a:r>
            <a:r>
              <a:rPr lang="nl-NL" dirty="0"/>
              <a:t> </a:t>
            </a:r>
            <a:r>
              <a:rPr lang="nl-NL" dirty="0" err="1"/>
              <a:t>to</a:t>
            </a:r>
            <a:r>
              <a:rPr lang="nl-NL" dirty="0"/>
              <a:t> </a:t>
            </a:r>
            <a:r>
              <a:rPr lang="nl-NL" dirty="0" err="1"/>
              <a:t>tell</a:t>
            </a:r>
            <a:r>
              <a:rPr lang="nl-NL" dirty="0"/>
              <a:t>?</a:t>
            </a:r>
          </a:p>
          <a:p>
            <a:pPr marL="35560" indent="-35560"/>
            <a:r>
              <a:rPr lang="nl-NL" dirty="0"/>
              <a:t>7. Twee visies kunnen naast elkaar staan</a:t>
            </a:r>
          </a:p>
          <a:p>
            <a:pPr marL="35560" indent="-35560"/>
            <a:r>
              <a:rPr lang="nl-NL" dirty="0"/>
              <a:t>8. Het cliëntgericht driehoeksoverleg</a:t>
            </a:r>
          </a:p>
          <a:p>
            <a:pPr marL="35560" indent="-35560"/>
            <a:endParaRPr lang="nl-NL" dirty="0"/>
          </a:p>
        </p:txBody>
      </p:sp>
    </p:spTree>
    <p:extLst>
      <p:ext uri="{BB962C8B-B14F-4D97-AF65-F5344CB8AC3E}">
        <p14:creationId xmlns:p14="http://schemas.microsoft.com/office/powerpoint/2010/main" val="23372099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9F480B8C-BA43-50D6-B90D-981FF78330F4}"/>
              </a:ext>
            </a:extLst>
          </p:cNvPr>
          <p:cNvSpPr>
            <a:spLocks noGrp="1"/>
          </p:cNvSpPr>
          <p:nvPr>
            <p:ph type="title"/>
          </p:nvPr>
        </p:nvSpPr>
        <p:spPr>
          <a:xfrm>
            <a:off x="719136" y="215443"/>
            <a:ext cx="7704000" cy="812977"/>
          </a:xfrm>
        </p:spPr>
        <p:txBody>
          <a:bodyPr anchor="b">
            <a:normAutofit/>
          </a:bodyPr>
          <a:lstStyle/>
          <a:p>
            <a:r>
              <a:rPr lang="nl-BE"/>
              <a:t>Vragen aan jullie</a:t>
            </a:r>
          </a:p>
        </p:txBody>
      </p:sp>
      <p:pic>
        <p:nvPicPr>
          <p:cNvPr id="1026" name="Picture 2" descr="Punctuation of Life: Question Mark | by Christal Luster | Medium">
            <a:extLst>
              <a:ext uri="{FF2B5EF4-FFF2-40B4-BE49-F238E27FC236}">
                <a16:creationId xmlns:a16="http://schemas.microsoft.com/office/drawing/2014/main" id="{27CDB6F1-E96A-91B1-E089-CCCB1BDCC9E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6529403" y="3617842"/>
            <a:ext cx="2430652" cy="2424576"/>
          </a:xfrm>
          <a:prstGeom prst="rect">
            <a:avLst/>
          </a:prstGeom>
          <a:solidFill>
            <a:srgbClr val="FFFFFF"/>
          </a:solidFill>
        </p:spPr>
      </p:pic>
      <p:sp>
        <p:nvSpPr>
          <p:cNvPr id="2" name="Tijdelijke aanduiding voor dianummer 1">
            <a:extLst>
              <a:ext uri="{FF2B5EF4-FFF2-40B4-BE49-F238E27FC236}">
                <a16:creationId xmlns:a16="http://schemas.microsoft.com/office/drawing/2014/main" id="{74AA92C3-496C-B442-A93B-3EC5AEB7874D}"/>
              </a:ext>
            </a:extLst>
          </p:cNvPr>
          <p:cNvSpPr>
            <a:spLocks noGrp="1"/>
          </p:cNvSpPr>
          <p:nvPr>
            <p:ph type="sldNum" sz="quarter" idx="12"/>
          </p:nvPr>
        </p:nvSpPr>
        <p:spPr>
          <a:xfrm>
            <a:off x="8605828" y="6373018"/>
            <a:ext cx="461964" cy="365125"/>
          </a:xfrm>
        </p:spPr>
        <p:txBody>
          <a:bodyPr anchor="ctr">
            <a:normAutofit/>
          </a:bodyPr>
          <a:lstStyle/>
          <a:p>
            <a:pPr>
              <a:spcAft>
                <a:spcPts val="600"/>
              </a:spcAft>
            </a:pPr>
            <a:fld id="{76964E9C-6CCF-44EB-90C2-C6706B7EEBD3}" type="slidenum">
              <a:rPr lang="nl-BE" smtClean="0"/>
              <a:pPr>
                <a:spcAft>
                  <a:spcPts val="600"/>
                </a:spcAft>
              </a:pPr>
              <a:t>15</a:t>
            </a:fld>
            <a:endParaRPr lang="nl-BE"/>
          </a:p>
        </p:txBody>
      </p:sp>
      <p:sp>
        <p:nvSpPr>
          <p:cNvPr id="6" name="Tekstvak 5">
            <a:extLst>
              <a:ext uri="{FF2B5EF4-FFF2-40B4-BE49-F238E27FC236}">
                <a16:creationId xmlns:a16="http://schemas.microsoft.com/office/drawing/2014/main" id="{B1058C01-3D51-6F8D-3335-40D7028A9BA3}"/>
              </a:ext>
            </a:extLst>
          </p:cNvPr>
          <p:cNvSpPr txBox="1"/>
          <p:nvPr/>
        </p:nvSpPr>
        <p:spPr>
          <a:xfrm>
            <a:off x="536444" y="2138088"/>
            <a:ext cx="7886692" cy="651973"/>
          </a:xfrm>
          <a:prstGeom prst="rect">
            <a:avLst/>
          </a:prstGeom>
          <a:noFill/>
        </p:spPr>
        <p:txBody>
          <a:bodyPr wrap="square" lIns="91440" tIns="45720" rIns="91440" bIns="45720" anchor="t">
            <a:spAutoFit/>
          </a:bodyPr>
          <a:lstStyle/>
          <a:p>
            <a:pPr marL="35560" lvl="2">
              <a:lnSpc>
                <a:spcPct val="126000"/>
              </a:lnSpc>
              <a:spcBef>
                <a:spcPts val="500"/>
              </a:spcBef>
            </a:pPr>
            <a:r>
              <a:rPr lang="nl-BE" sz="3200" b="1"/>
              <a:t>Wat neem je mee van deze lezing? </a:t>
            </a:r>
            <a:endParaRPr lang="nl-BE" sz="2000" b="1"/>
          </a:p>
        </p:txBody>
      </p:sp>
    </p:spTree>
    <p:extLst>
      <p:ext uri="{BB962C8B-B14F-4D97-AF65-F5344CB8AC3E}">
        <p14:creationId xmlns:p14="http://schemas.microsoft.com/office/powerpoint/2010/main" val="7712589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9D8150F4-D70A-E0AB-6239-350FAEA59E83}"/>
              </a:ext>
            </a:extLst>
          </p:cNvPr>
          <p:cNvSpPr>
            <a:spLocks noGrp="1"/>
          </p:cNvSpPr>
          <p:nvPr>
            <p:ph type="title"/>
          </p:nvPr>
        </p:nvSpPr>
        <p:spPr>
          <a:xfrm>
            <a:off x="719136" y="215443"/>
            <a:ext cx="7704000" cy="812977"/>
          </a:xfrm>
        </p:spPr>
        <p:txBody>
          <a:bodyPr anchor="b">
            <a:normAutofit/>
          </a:bodyPr>
          <a:lstStyle/>
          <a:p>
            <a:r>
              <a:rPr lang="nl-BE"/>
              <a:t>Meer info?</a:t>
            </a:r>
          </a:p>
        </p:txBody>
      </p:sp>
      <p:sp>
        <p:nvSpPr>
          <p:cNvPr id="5" name="Tijdelijke aanduiding voor inhoud 4">
            <a:extLst>
              <a:ext uri="{FF2B5EF4-FFF2-40B4-BE49-F238E27FC236}">
                <a16:creationId xmlns:a16="http://schemas.microsoft.com/office/drawing/2014/main" id="{EA22FA0D-26B0-F1A4-3A4C-AF6CF9BCC80B}"/>
              </a:ext>
            </a:extLst>
          </p:cNvPr>
          <p:cNvSpPr>
            <a:spLocks noGrp="1"/>
          </p:cNvSpPr>
          <p:nvPr>
            <p:ph sz="half" idx="1"/>
          </p:nvPr>
        </p:nvSpPr>
        <p:spPr>
          <a:xfrm>
            <a:off x="1027608" y="1610428"/>
            <a:ext cx="4721682" cy="4333172"/>
          </a:xfrm>
        </p:spPr>
        <p:txBody>
          <a:bodyPr vert="horz" lIns="0" tIns="0" rIns="0" bIns="0" rtlCol="0" anchor="t">
            <a:normAutofit/>
          </a:bodyPr>
          <a:lstStyle/>
          <a:p>
            <a:pPr marL="35560" indent="-35560">
              <a:lnSpc>
                <a:spcPct val="90000"/>
              </a:lnSpc>
              <a:buClr>
                <a:srgbClr val="FFFFFF"/>
              </a:buClr>
            </a:pPr>
            <a:r>
              <a:rPr lang="nl-BE">
                <a:hlinkClick r:id="rId3"/>
              </a:rPr>
              <a:t>Checklist casusoverleg</a:t>
            </a:r>
            <a:endParaRPr lang="nl-BE"/>
          </a:p>
          <a:p>
            <a:pPr marL="572135" lvl="4" indent="-190500">
              <a:lnSpc>
                <a:spcPct val="90000"/>
              </a:lnSpc>
              <a:buClr>
                <a:srgbClr val="C7502E"/>
              </a:buClr>
            </a:pPr>
            <a:r>
              <a:rPr lang="nl-BE" sz="1800"/>
              <a:t>Ontwikkeld door SAM, steunpunt mens en samenleving</a:t>
            </a:r>
          </a:p>
          <a:p>
            <a:pPr marL="35560" indent="-35560">
              <a:lnSpc>
                <a:spcPct val="90000"/>
              </a:lnSpc>
            </a:pPr>
            <a:endParaRPr lang="nl-BE">
              <a:hlinkClick r:id="rId4"/>
            </a:endParaRPr>
          </a:p>
          <a:p>
            <a:pPr marL="35560" indent="-35560">
              <a:lnSpc>
                <a:spcPct val="90000"/>
              </a:lnSpc>
            </a:pPr>
            <a:r>
              <a:rPr lang="nl-BE">
                <a:hlinkClick r:id="rId4"/>
              </a:rPr>
              <a:t>Beroepsgeheim en hulpverlening: wegwijzers </a:t>
            </a:r>
            <a:endParaRPr lang="nl-BE"/>
          </a:p>
          <a:p>
            <a:pPr marL="572135" lvl="4" indent="-190500">
              <a:lnSpc>
                <a:spcPct val="90000"/>
              </a:lnSpc>
              <a:buClr>
                <a:srgbClr val="C7502E"/>
              </a:buClr>
            </a:pPr>
            <a:r>
              <a:rPr lang="nl-BE" sz="1800"/>
              <a:t>Ontwikkeld door Instituut voor Sociaal Recht - KU Leuven</a:t>
            </a:r>
          </a:p>
          <a:p>
            <a:pPr marL="381000" lvl="4" indent="0">
              <a:lnSpc>
                <a:spcPct val="90000"/>
              </a:lnSpc>
              <a:buNone/>
            </a:pPr>
            <a:endParaRPr lang="nl-BE" sz="1800"/>
          </a:p>
          <a:p>
            <a:pPr marL="35560" indent="-35560">
              <a:lnSpc>
                <a:spcPct val="90000"/>
              </a:lnSpc>
              <a:buClr>
                <a:srgbClr val="FFFFFF"/>
              </a:buClr>
            </a:pPr>
            <a:r>
              <a:rPr lang="nl-BE"/>
              <a:t>Helpdesk </a:t>
            </a:r>
          </a:p>
          <a:p>
            <a:pPr marL="572135" lvl="4" indent="-190500">
              <a:lnSpc>
                <a:spcPct val="90000"/>
              </a:lnSpc>
              <a:buClr>
                <a:srgbClr val="C7502E"/>
              </a:buClr>
            </a:pPr>
            <a:r>
              <a:rPr lang="nl-BE" sz="1800">
                <a:hlinkClick r:id="rId5"/>
              </a:rPr>
              <a:t>Beroepsethiek@samvzw.be</a:t>
            </a:r>
            <a:r>
              <a:rPr lang="nl-BE" sz="1800"/>
              <a:t> </a:t>
            </a:r>
          </a:p>
          <a:p>
            <a:pPr marL="381000" lvl="4" indent="0">
              <a:lnSpc>
                <a:spcPct val="90000"/>
              </a:lnSpc>
              <a:buNone/>
            </a:pPr>
            <a:endParaRPr lang="nl-BE" sz="1800"/>
          </a:p>
          <a:p>
            <a:pPr marL="35560" indent="-35560">
              <a:lnSpc>
                <a:spcPct val="90000"/>
              </a:lnSpc>
              <a:buClr>
                <a:srgbClr val="FFFFFF"/>
              </a:buClr>
            </a:pPr>
            <a:r>
              <a:rPr lang="nl-BE"/>
              <a:t>•</a:t>
            </a:r>
            <a:r>
              <a:rPr lang="nl-BE">
                <a:hlinkClick r:id="rId6"/>
              </a:rPr>
              <a:t>Themapagina op website</a:t>
            </a:r>
            <a:endParaRPr lang="nl-BE"/>
          </a:p>
          <a:p>
            <a:pPr marL="572135" lvl="4" indent="-190500">
              <a:lnSpc>
                <a:spcPct val="90000"/>
              </a:lnSpc>
              <a:buClr>
                <a:srgbClr val="C7502E"/>
              </a:buClr>
            </a:pPr>
            <a:r>
              <a:rPr lang="nl-BE" sz="1800"/>
              <a:t>Blijf op de hoogte van ons aanbod en kennisproducten</a:t>
            </a:r>
          </a:p>
          <a:p>
            <a:pPr marL="572135" lvl="4" indent="-190500">
              <a:lnSpc>
                <a:spcPct val="90000"/>
              </a:lnSpc>
            </a:pPr>
            <a:r>
              <a:rPr lang="nl-BE" sz="1800"/>
              <a:t>Studiedag 13 oktober 2026</a:t>
            </a:r>
          </a:p>
          <a:p>
            <a:pPr marL="572135" lvl="4" indent="-190500">
              <a:lnSpc>
                <a:spcPct val="90000"/>
              </a:lnSpc>
              <a:buClr>
                <a:srgbClr val="C7502E"/>
              </a:buClr>
            </a:pPr>
            <a:endParaRPr lang="nl-BE" sz="1500"/>
          </a:p>
          <a:p>
            <a:pPr marL="35560" indent="-35560">
              <a:lnSpc>
                <a:spcPct val="90000"/>
              </a:lnSpc>
            </a:pPr>
            <a:endParaRPr lang="nl-BE" sz="1500">
              <a:solidFill>
                <a:schemeClr val="tx1"/>
              </a:solidFill>
            </a:endParaRPr>
          </a:p>
          <a:p>
            <a:pPr marL="35560" lvl="1" indent="-35560">
              <a:lnSpc>
                <a:spcPct val="90000"/>
              </a:lnSpc>
            </a:pPr>
            <a:endParaRPr lang="nl-BE" sz="1500"/>
          </a:p>
          <a:p>
            <a:pPr marL="35560" indent="-35560">
              <a:lnSpc>
                <a:spcPct val="90000"/>
              </a:lnSpc>
            </a:pPr>
            <a:endParaRPr lang="nl-BE" sz="1500"/>
          </a:p>
        </p:txBody>
      </p:sp>
      <p:pic>
        <p:nvPicPr>
          <p:cNvPr id="6" name="Afbeelding 5">
            <a:extLst>
              <a:ext uri="{FF2B5EF4-FFF2-40B4-BE49-F238E27FC236}">
                <a16:creationId xmlns:a16="http://schemas.microsoft.com/office/drawing/2014/main" id="{F2E42342-399E-99F4-55B4-62AAA930CCCE}"/>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187277" y="3536338"/>
            <a:ext cx="2544422" cy="2544422"/>
          </a:xfrm>
          <a:prstGeom prst="rect">
            <a:avLst/>
          </a:prstGeom>
          <a:noFill/>
        </p:spPr>
      </p:pic>
      <p:sp>
        <p:nvSpPr>
          <p:cNvPr id="3" name="Tijdelijke aanduiding voor dianummer 2">
            <a:extLst>
              <a:ext uri="{FF2B5EF4-FFF2-40B4-BE49-F238E27FC236}">
                <a16:creationId xmlns:a16="http://schemas.microsoft.com/office/drawing/2014/main" id="{D6A18697-1CBD-7BF3-2DB6-00F526B0B55D}"/>
              </a:ext>
            </a:extLst>
          </p:cNvPr>
          <p:cNvSpPr>
            <a:spLocks noGrp="1"/>
          </p:cNvSpPr>
          <p:nvPr>
            <p:ph type="sldNum" sz="quarter" idx="12"/>
          </p:nvPr>
        </p:nvSpPr>
        <p:spPr>
          <a:xfrm>
            <a:off x="8605828" y="6373018"/>
            <a:ext cx="461964" cy="365125"/>
          </a:xfrm>
        </p:spPr>
        <p:txBody>
          <a:bodyPr anchor="ctr">
            <a:normAutofit/>
          </a:bodyPr>
          <a:lstStyle/>
          <a:p>
            <a:pPr>
              <a:spcAft>
                <a:spcPts val="600"/>
              </a:spcAft>
            </a:pPr>
            <a:fld id="{76964E9C-6CCF-44EB-90C2-C6706B7EEBD3}" type="slidenum">
              <a:rPr lang="nl-BE" smtClean="0"/>
              <a:pPr>
                <a:spcAft>
                  <a:spcPts val="600"/>
                </a:spcAft>
              </a:pPr>
              <a:t>16</a:t>
            </a:fld>
            <a:endParaRPr lang="nl-BE"/>
          </a:p>
        </p:txBody>
      </p:sp>
    </p:spTree>
    <p:extLst>
      <p:ext uri="{BB962C8B-B14F-4D97-AF65-F5344CB8AC3E}">
        <p14:creationId xmlns:p14="http://schemas.microsoft.com/office/powerpoint/2010/main" val="34368538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1660324-670E-5E9F-4BC5-3A160B2CD6D2}"/>
              </a:ext>
            </a:extLst>
          </p:cNvPr>
          <p:cNvSpPr>
            <a:spLocks noGrp="1"/>
          </p:cNvSpPr>
          <p:nvPr>
            <p:ph type="title"/>
          </p:nvPr>
        </p:nvSpPr>
        <p:spPr/>
        <p:txBody>
          <a:bodyPr>
            <a:normAutofit fontScale="90000"/>
          </a:bodyPr>
          <a:lstStyle/>
          <a:p>
            <a:r>
              <a:rPr lang="nl-BE" sz="4000"/>
              <a:t>Bedankt</a:t>
            </a:r>
            <a:br>
              <a:rPr lang="nl-BE" sz="4000"/>
            </a:br>
            <a:br>
              <a:rPr lang="nl-BE"/>
            </a:br>
            <a:endParaRPr lang="nl-BE"/>
          </a:p>
        </p:txBody>
      </p:sp>
      <p:sp>
        <p:nvSpPr>
          <p:cNvPr id="3" name="Tekstvak 2">
            <a:extLst>
              <a:ext uri="{FF2B5EF4-FFF2-40B4-BE49-F238E27FC236}">
                <a16:creationId xmlns:a16="http://schemas.microsoft.com/office/drawing/2014/main" id="{5D673A91-62BB-A98F-6126-E49A71BC02B5}"/>
              </a:ext>
            </a:extLst>
          </p:cNvPr>
          <p:cNvSpPr txBox="1"/>
          <p:nvPr/>
        </p:nvSpPr>
        <p:spPr>
          <a:xfrm>
            <a:off x="3670852" y="3429000"/>
            <a:ext cx="5022574" cy="1477328"/>
          </a:xfrm>
          <a:prstGeom prst="rect">
            <a:avLst/>
          </a:prstGeom>
          <a:noFill/>
        </p:spPr>
        <p:txBody>
          <a:bodyPr wrap="square" rtlCol="0">
            <a:spAutoFit/>
          </a:bodyPr>
          <a:lstStyle/>
          <a:p>
            <a:r>
              <a:rPr lang="nl-BE">
                <a:solidFill>
                  <a:schemeClr val="bg1"/>
                </a:solidFill>
                <a:hlinkClick r:id="rId3">
                  <a:extLst>
                    <a:ext uri="{A12FA001-AC4F-418D-AE19-62706E023703}">
                      <ahyp:hlinkClr xmlns:ahyp="http://schemas.microsoft.com/office/drawing/2018/hyperlinkcolor" val="tx"/>
                    </a:ext>
                  </a:extLst>
                </a:hlinkClick>
              </a:rPr>
              <a:t>beroepsgeheim@samvzw.be</a:t>
            </a:r>
            <a:endParaRPr lang="nl-BE">
              <a:solidFill>
                <a:schemeClr val="bg1"/>
              </a:solidFill>
            </a:endParaRPr>
          </a:p>
          <a:p>
            <a:endParaRPr lang="nl-BE">
              <a:solidFill>
                <a:schemeClr val="bg1"/>
              </a:solidFill>
            </a:endParaRPr>
          </a:p>
          <a:p>
            <a:r>
              <a:rPr lang="nl-BE">
                <a:solidFill>
                  <a:schemeClr val="bg1"/>
                </a:solidFill>
              </a:rPr>
              <a:t>Kris Stas</a:t>
            </a:r>
          </a:p>
          <a:p>
            <a:r>
              <a:rPr lang="nl-BE">
                <a:solidFill>
                  <a:schemeClr val="bg1"/>
                </a:solidFill>
              </a:rPr>
              <a:t>Aurélie Smets</a:t>
            </a:r>
          </a:p>
          <a:p>
            <a:r>
              <a:rPr lang="nl-BE">
                <a:solidFill>
                  <a:schemeClr val="bg1"/>
                </a:solidFill>
              </a:rPr>
              <a:t>Daisy Nauwelaers</a:t>
            </a:r>
          </a:p>
        </p:txBody>
      </p:sp>
    </p:spTree>
    <p:extLst>
      <p:ext uri="{BB962C8B-B14F-4D97-AF65-F5344CB8AC3E}">
        <p14:creationId xmlns:p14="http://schemas.microsoft.com/office/powerpoint/2010/main" val="2366881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3487D92C-3B2A-DAF1-9184-83CDDECA12E2}"/>
              </a:ext>
            </a:extLst>
          </p:cNvPr>
          <p:cNvSpPr>
            <a:spLocks noGrp="1"/>
          </p:cNvSpPr>
          <p:nvPr>
            <p:ph type="title"/>
          </p:nvPr>
        </p:nvSpPr>
        <p:spPr/>
        <p:txBody>
          <a:bodyPr/>
          <a:lstStyle/>
          <a:p>
            <a:r>
              <a:rPr lang="nl-BE" dirty="0" err="1"/>
              <a:t>Mentimeter</a:t>
            </a:r>
            <a:endParaRPr lang="nl-BE" dirty="0"/>
          </a:p>
        </p:txBody>
      </p:sp>
      <p:pic>
        <p:nvPicPr>
          <p:cNvPr id="7" name="Tijdelijke aanduiding voor inhoud 6" descr="Afbeelding met patroon, kunst, plein, Graphics&#10;&#10;Door AI gegenereerde inhoud is mogelijk onjuist.">
            <a:extLst>
              <a:ext uri="{FF2B5EF4-FFF2-40B4-BE49-F238E27FC236}">
                <a16:creationId xmlns:a16="http://schemas.microsoft.com/office/drawing/2014/main" id="{C22E3279-93A1-11B4-F6AF-3494A9E30DF4}"/>
              </a:ext>
            </a:extLst>
          </p:cNvPr>
          <p:cNvPicPr>
            <a:picLocks noGrp="1" noChangeAspect="1"/>
          </p:cNvPicPr>
          <p:nvPr>
            <p:ph sz="half" idx="1"/>
          </p:nvPr>
        </p:nvPicPr>
        <p:blipFill>
          <a:blip r:embed="rId3" cstate="print">
            <a:extLst>
              <a:ext uri="{28A0092B-C50C-407E-A947-70E740481C1C}">
                <a14:useLocalDpi xmlns:a14="http://schemas.microsoft.com/office/drawing/2010/main" val="0"/>
              </a:ext>
            </a:extLst>
          </a:blip>
          <a:stretch>
            <a:fillRect/>
          </a:stretch>
        </p:blipFill>
        <p:spPr>
          <a:xfrm>
            <a:off x="2681741" y="1383706"/>
            <a:ext cx="3384550" cy="3384550"/>
          </a:xfrm>
        </p:spPr>
      </p:pic>
      <p:sp>
        <p:nvSpPr>
          <p:cNvPr id="8" name="Tijdelijke aanduiding voor inhoud 7">
            <a:extLst>
              <a:ext uri="{FF2B5EF4-FFF2-40B4-BE49-F238E27FC236}">
                <a16:creationId xmlns:a16="http://schemas.microsoft.com/office/drawing/2014/main" id="{8FBB878E-986D-010D-B184-49567F4B1DD8}"/>
              </a:ext>
            </a:extLst>
          </p:cNvPr>
          <p:cNvSpPr>
            <a:spLocks noGrp="1"/>
          </p:cNvSpPr>
          <p:nvPr>
            <p:ph sz="half" idx="2"/>
          </p:nvPr>
        </p:nvSpPr>
        <p:spPr>
          <a:xfrm>
            <a:off x="719136" y="5474294"/>
            <a:ext cx="4665664" cy="590885"/>
          </a:xfrm>
        </p:spPr>
        <p:txBody>
          <a:bodyPr>
            <a:noAutofit/>
          </a:bodyPr>
          <a:lstStyle/>
          <a:p>
            <a:r>
              <a:rPr lang="nl-BE" sz="2400" dirty="0"/>
              <a:t>Menti.com - code: </a:t>
            </a:r>
            <a:r>
              <a:rPr lang="nl-BE" sz="2400" b="1" dirty="0"/>
              <a:t>4339 0937</a:t>
            </a:r>
            <a:r>
              <a:rPr lang="nl-BE" sz="2400" dirty="0"/>
              <a:t> </a:t>
            </a:r>
          </a:p>
        </p:txBody>
      </p:sp>
      <p:sp>
        <p:nvSpPr>
          <p:cNvPr id="2" name="Tijdelijke aanduiding voor dianummer 1">
            <a:extLst>
              <a:ext uri="{FF2B5EF4-FFF2-40B4-BE49-F238E27FC236}">
                <a16:creationId xmlns:a16="http://schemas.microsoft.com/office/drawing/2014/main" id="{241C7727-7460-1758-D161-54CA32AAAF9C}"/>
              </a:ext>
            </a:extLst>
          </p:cNvPr>
          <p:cNvSpPr>
            <a:spLocks noGrp="1"/>
          </p:cNvSpPr>
          <p:nvPr>
            <p:ph type="sldNum" sz="quarter" idx="12"/>
          </p:nvPr>
        </p:nvSpPr>
        <p:spPr/>
        <p:txBody>
          <a:bodyPr/>
          <a:lstStyle/>
          <a:p>
            <a:fld id="{76964E9C-6CCF-44EB-90C2-C6706B7EEBD3}" type="slidenum">
              <a:rPr lang="nl-BE" smtClean="0"/>
              <a:t>2</a:t>
            </a:fld>
            <a:endParaRPr lang="nl-BE"/>
          </a:p>
        </p:txBody>
      </p:sp>
    </p:spTree>
    <p:extLst>
      <p:ext uri="{BB962C8B-B14F-4D97-AF65-F5344CB8AC3E}">
        <p14:creationId xmlns:p14="http://schemas.microsoft.com/office/powerpoint/2010/main" val="18989378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D06F5C-56C8-D352-CD8E-841D0ADCD079}"/>
            </a:ext>
          </a:extLst>
        </p:cNvPr>
        <p:cNvGrpSpPr/>
        <p:nvPr/>
      </p:nvGrpSpPr>
      <p:grpSpPr>
        <a:xfrm>
          <a:off x="0" y="0"/>
          <a:ext cx="0" cy="0"/>
          <a:chOff x="0" y="0"/>
          <a:chExt cx="0" cy="0"/>
        </a:xfrm>
      </p:grpSpPr>
      <p:sp>
        <p:nvSpPr>
          <p:cNvPr id="4" name="Titel 3">
            <a:extLst>
              <a:ext uri="{FF2B5EF4-FFF2-40B4-BE49-F238E27FC236}">
                <a16:creationId xmlns:a16="http://schemas.microsoft.com/office/drawing/2014/main" id="{23EE043F-C414-1CB6-6E30-326892E371A0}"/>
              </a:ext>
            </a:extLst>
          </p:cNvPr>
          <p:cNvSpPr>
            <a:spLocks noGrp="1"/>
          </p:cNvSpPr>
          <p:nvPr>
            <p:ph type="title"/>
          </p:nvPr>
        </p:nvSpPr>
        <p:spPr/>
        <p:txBody>
          <a:bodyPr/>
          <a:lstStyle/>
          <a:p>
            <a:r>
              <a:rPr lang="nl-NL"/>
              <a:t>Knopen in je aanbod? Een greep uit jullie vragen</a:t>
            </a:r>
            <a:endParaRPr lang="nl-BE"/>
          </a:p>
        </p:txBody>
      </p:sp>
      <p:sp>
        <p:nvSpPr>
          <p:cNvPr id="2" name="Tekstballon: ovaal 1">
            <a:extLst>
              <a:ext uri="{FF2B5EF4-FFF2-40B4-BE49-F238E27FC236}">
                <a16:creationId xmlns:a16="http://schemas.microsoft.com/office/drawing/2014/main" id="{6675094B-AEE4-2964-301C-88541D78CE98}"/>
              </a:ext>
            </a:extLst>
          </p:cNvPr>
          <p:cNvSpPr/>
          <p:nvPr/>
        </p:nvSpPr>
        <p:spPr>
          <a:xfrm>
            <a:off x="417823" y="1274205"/>
            <a:ext cx="5538580" cy="1095704"/>
          </a:xfrm>
          <a:prstGeom prst="wedgeEllipseCallout">
            <a:avLst>
              <a:gd name="adj1" fmla="val -38766"/>
              <a:gd name="adj2" fmla="val 85522"/>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b="0" i="0">
                <a:solidFill>
                  <a:srgbClr val="212121"/>
                </a:solidFill>
                <a:effectLst/>
                <a:latin typeface="Segoe UI" panose="020B0502040204020203" pitchFamily="34" charset="0"/>
              </a:rPr>
              <a:t>De politie vraagt info over een cliënt die instabiel is — maar jij twijfelt aan zijn toestandsbeeld.</a:t>
            </a:r>
          </a:p>
        </p:txBody>
      </p:sp>
      <p:sp>
        <p:nvSpPr>
          <p:cNvPr id="8" name="Tekstballon: ovaal 7">
            <a:extLst>
              <a:ext uri="{FF2B5EF4-FFF2-40B4-BE49-F238E27FC236}">
                <a16:creationId xmlns:a16="http://schemas.microsoft.com/office/drawing/2014/main" id="{E08C5920-CD01-E7C8-B0A7-43BA0F9C5C2B}"/>
              </a:ext>
            </a:extLst>
          </p:cNvPr>
          <p:cNvSpPr/>
          <p:nvPr/>
        </p:nvSpPr>
        <p:spPr>
          <a:xfrm>
            <a:off x="2652342" y="2363145"/>
            <a:ext cx="5997512" cy="1346620"/>
          </a:xfrm>
          <a:prstGeom prst="wedgeEllipseCallout">
            <a:avLst>
              <a:gd name="adj1" fmla="val 49614"/>
              <a:gd name="adj2" fmla="val 64362"/>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b="0" i="0">
                <a:solidFill>
                  <a:srgbClr val="212121"/>
                </a:solidFill>
                <a:effectLst/>
                <a:latin typeface="Segoe UI" panose="020B0502040204020203" pitchFamily="34" charset="0"/>
              </a:rPr>
              <a:t>Een collega van een preventiedienst wil een naam delen in het netwerkoverleg “om sneller te schakelen”.</a:t>
            </a:r>
          </a:p>
        </p:txBody>
      </p:sp>
      <p:sp>
        <p:nvSpPr>
          <p:cNvPr id="9" name="Tekstballon: ovaal 8">
            <a:extLst>
              <a:ext uri="{FF2B5EF4-FFF2-40B4-BE49-F238E27FC236}">
                <a16:creationId xmlns:a16="http://schemas.microsoft.com/office/drawing/2014/main" id="{1605342A-7D81-131C-8761-0296C7A65F68}"/>
              </a:ext>
            </a:extLst>
          </p:cNvPr>
          <p:cNvSpPr/>
          <p:nvPr/>
        </p:nvSpPr>
        <p:spPr>
          <a:xfrm>
            <a:off x="109193" y="3791618"/>
            <a:ext cx="7014005" cy="914400"/>
          </a:xfrm>
          <a:prstGeom prst="wedgeEllipseCallout">
            <a:avLst>
              <a:gd name="adj1" fmla="val -43178"/>
              <a:gd name="adj2" fmla="val 63226"/>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b="0" i="0" dirty="0">
                <a:solidFill>
                  <a:srgbClr val="212121"/>
                </a:solidFill>
                <a:effectLst/>
                <a:latin typeface="Segoe UI" panose="020B0502040204020203" pitchFamily="34" charset="0"/>
              </a:rPr>
              <a:t>Een huisarts en een CGG verschillen van visie: abstinentie vs. </a:t>
            </a:r>
            <a:r>
              <a:rPr lang="nl-NL" b="0" i="0" dirty="0" err="1">
                <a:solidFill>
                  <a:srgbClr val="212121"/>
                </a:solidFill>
                <a:effectLst/>
                <a:latin typeface="Segoe UI" panose="020B0502040204020203" pitchFamily="34" charset="0"/>
              </a:rPr>
              <a:t>harm</a:t>
            </a:r>
            <a:r>
              <a:rPr lang="nl-NL" b="0" i="0" dirty="0">
                <a:solidFill>
                  <a:srgbClr val="212121"/>
                </a:solidFill>
                <a:effectLst/>
                <a:latin typeface="Segoe UI" panose="020B0502040204020203" pitchFamily="34" charset="0"/>
              </a:rPr>
              <a:t> </a:t>
            </a:r>
            <a:r>
              <a:rPr lang="nl-NL" b="0" i="0" dirty="0" err="1">
                <a:solidFill>
                  <a:srgbClr val="212121"/>
                </a:solidFill>
                <a:effectLst/>
                <a:latin typeface="Segoe UI" panose="020B0502040204020203" pitchFamily="34" charset="0"/>
              </a:rPr>
              <a:t>reduction</a:t>
            </a:r>
            <a:r>
              <a:rPr lang="nl-NL" b="0" i="0" dirty="0">
                <a:solidFill>
                  <a:srgbClr val="212121"/>
                </a:solidFill>
                <a:effectLst/>
                <a:latin typeface="Segoe UI" panose="020B0502040204020203" pitchFamily="34" charset="0"/>
              </a:rPr>
              <a:t>.</a:t>
            </a:r>
          </a:p>
        </p:txBody>
      </p:sp>
      <p:sp>
        <p:nvSpPr>
          <p:cNvPr id="5" name="Tekstballon: ovaal 4">
            <a:extLst>
              <a:ext uri="{FF2B5EF4-FFF2-40B4-BE49-F238E27FC236}">
                <a16:creationId xmlns:a16="http://schemas.microsoft.com/office/drawing/2014/main" id="{E224C676-450D-E1D4-C16D-105E34E729CB}"/>
              </a:ext>
            </a:extLst>
          </p:cNvPr>
          <p:cNvSpPr/>
          <p:nvPr/>
        </p:nvSpPr>
        <p:spPr>
          <a:xfrm>
            <a:off x="1785612" y="4789988"/>
            <a:ext cx="7189266" cy="1194943"/>
          </a:xfrm>
          <a:prstGeom prst="wedgeEllipseCallout">
            <a:avLst>
              <a:gd name="adj1" fmla="val 49614"/>
              <a:gd name="adj2" fmla="val 64362"/>
            </a:avLst>
          </a:prstGeom>
          <a:no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nl-NL" dirty="0">
                <a:solidFill>
                  <a:srgbClr val="212121"/>
                </a:solidFill>
                <a:latin typeface="Segoe UI" panose="020B0502040204020203" pitchFamily="34" charset="0"/>
              </a:rPr>
              <a:t>Hoe samenwerken met diensten die bezig zijn met kinderen als patiënt vraagt om niets te delen?</a:t>
            </a:r>
          </a:p>
        </p:txBody>
      </p:sp>
    </p:spTree>
    <p:extLst>
      <p:ext uri="{BB962C8B-B14F-4D97-AF65-F5344CB8AC3E}">
        <p14:creationId xmlns:p14="http://schemas.microsoft.com/office/powerpoint/2010/main" val="25969545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1779B5-EBBE-9FD8-7FCC-282449A46C23}"/>
            </a:ext>
          </a:extLst>
        </p:cNvPr>
        <p:cNvGrpSpPr/>
        <p:nvPr/>
      </p:nvGrpSpPr>
      <p:grpSpPr>
        <a:xfrm>
          <a:off x="0" y="0"/>
          <a:ext cx="0" cy="0"/>
          <a:chOff x="0" y="0"/>
          <a:chExt cx="0" cy="0"/>
        </a:xfrm>
      </p:grpSpPr>
      <p:sp>
        <p:nvSpPr>
          <p:cNvPr id="4" name="Titel 3">
            <a:extLst>
              <a:ext uri="{FF2B5EF4-FFF2-40B4-BE49-F238E27FC236}">
                <a16:creationId xmlns:a16="http://schemas.microsoft.com/office/drawing/2014/main" id="{156F5192-DB24-E9E9-64A2-4833ED88A355}"/>
              </a:ext>
            </a:extLst>
          </p:cNvPr>
          <p:cNvSpPr>
            <a:spLocks noGrp="1"/>
          </p:cNvSpPr>
          <p:nvPr>
            <p:ph type="title"/>
          </p:nvPr>
        </p:nvSpPr>
        <p:spPr/>
        <p:txBody>
          <a:bodyPr/>
          <a:lstStyle/>
          <a:p>
            <a:r>
              <a:rPr lang="nl-NL"/>
              <a:t>Wat is een ethische knoop? </a:t>
            </a:r>
            <a:endParaRPr lang="nl-BE"/>
          </a:p>
        </p:txBody>
      </p:sp>
      <p:pic>
        <p:nvPicPr>
          <p:cNvPr id="2" name="Tijdelijke aanduiding voor inhoud 1">
            <a:extLst>
              <a:ext uri="{FF2B5EF4-FFF2-40B4-BE49-F238E27FC236}">
                <a16:creationId xmlns:a16="http://schemas.microsoft.com/office/drawing/2014/main" id="{90B4F85C-1AA0-3CFC-21FC-0525C35ED630}"/>
              </a:ext>
            </a:extLst>
          </p:cNvPr>
          <p:cNvPicPr>
            <a:picLocks noGrp="1" noChangeAspect="1"/>
          </p:cNvPicPr>
          <p:nvPr>
            <p:ph idx="1"/>
          </p:nvPr>
        </p:nvPicPr>
        <p:blipFill>
          <a:blip r:embed="rId3"/>
          <a:srcRect t="5240" r="3084" b="9562"/>
          <a:stretch>
            <a:fillRect/>
          </a:stretch>
        </p:blipFill>
        <p:spPr>
          <a:xfrm>
            <a:off x="3529009" y="3716236"/>
            <a:ext cx="2381670" cy="2118035"/>
          </a:xfrm>
          <a:prstGeom prst="rect">
            <a:avLst/>
          </a:prstGeom>
        </p:spPr>
      </p:pic>
      <p:pic>
        <p:nvPicPr>
          <p:cNvPr id="3" name="Afbeelding 2" descr="Houten stoel voor collectieve ruimtes">
            <a:extLst>
              <a:ext uri="{FF2B5EF4-FFF2-40B4-BE49-F238E27FC236}">
                <a16:creationId xmlns:a16="http://schemas.microsoft.com/office/drawing/2014/main" id="{0B2A4E04-1F4C-A101-A283-55BFD684332F}"/>
              </a:ext>
            </a:extLst>
          </p:cNvPr>
          <p:cNvPicPr>
            <a:picLocks noChangeAspect="1"/>
          </p:cNvPicPr>
          <p:nvPr/>
        </p:nvPicPr>
        <p:blipFill>
          <a:blip r:embed="rId4"/>
          <a:srcRect l="4320" r="3084" b="2083"/>
          <a:stretch>
            <a:fillRect/>
          </a:stretch>
        </p:blipFill>
        <p:spPr>
          <a:xfrm>
            <a:off x="392003" y="1535906"/>
            <a:ext cx="2275503" cy="3049788"/>
          </a:xfrm>
          <a:prstGeom prst="rect">
            <a:avLst/>
          </a:prstGeom>
        </p:spPr>
      </p:pic>
      <p:pic>
        <p:nvPicPr>
          <p:cNvPr id="6" name="Afbeelding 5" descr="Tapijt, gerecycled katoen, beige streep multicolor, klein | Tapijten |  Dille &amp; Kamille">
            <a:extLst>
              <a:ext uri="{FF2B5EF4-FFF2-40B4-BE49-F238E27FC236}">
                <a16:creationId xmlns:a16="http://schemas.microsoft.com/office/drawing/2014/main" id="{F55AF5FE-60D3-423E-B45B-0A81A92887C1}"/>
              </a:ext>
            </a:extLst>
          </p:cNvPr>
          <p:cNvPicPr>
            <a:picLocks noChangeAspect="1"/>
          </p:cNvPicPr>
          <p:nvPr/>
        </p:nvPicPr>
        <p:blipFill>
          <a:blip r:embed="rId5"/>
          <a:srcRect l="2265" t="7234" r="2913" b="7120"/>
          <a:stretch>
            <a:fillRect/>
          </a:stretch>
        </p:blipFill>
        <p:spPr>
          <a:xfrm>
            <a:off x="5588433" y="1028002"/>
            <a:ext cx="3170164" cy="2863379"/>
          </a:xfrm>
          <a:prstGeom prst="rect">
            <a:avLst/>
          </a:prstGeom>
        </p:spPr>
      </p:pic>
    </p:spTree>
    <p:extLst>
      <p:ext uri="{BB962C8B-B14F-4D97-AF65-F5344CB8AC3E}">
        <p14:creationId xmlns:p14="http://schemas.microsoft.com/office/powerpoint/2010/main" val="11077791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E06428-DB45-CDAB-0E9B-D2ABC4C4CF37}"/>
            </a:ext>
          </a:extLst>
        </p:cNvPr>
        <p:cNvGrpSpPr/>
        <p:nvPr/>
      </p:nvGrpSpPr>
      <p:grpSpPr>
        <a:xfrm>
          <a:off x="0" y="0"/>
          <a:ext cx="0" cy="0"/>
          <a:chOff x="0" y="0"/>
          <a:chExt cx="0" cy="0"/>
        </a:xfrm>
      </p:grpSpPr>
      <p:sp>
        <p:nvSpPr>
          <p:cNvPr id="4" name="Titel 3">
            <a:extLst>
              <a:ext uri="{FF2B5EF4-FFF2-40B4-BE49-F238E27FC236}">
                <a16:creationId xmlns:a16="http://schemas.microsoft.com/office/drawing/2014/main" id="{C0767CF6-6F5B-15C3-9FEC-19E0B35DBE43}"/>
              </a:ext>
            </a:extLst>
          </p:cNvPr>
          <p:cNvSpPr>
            <a:spLocks noGrp="1"/>
          </p:cNvSpPr>
          <p:nvPr>
            <p:ph type="title"/>
          </p:nvPr>
        </p:nvSpPr>
        <p:spPr/>
        <p:txBody>
          <a:bodyPr/>
          <a:lstStyle/>
          <a:p>
            <a:r>
              <a:rPr lang="nl-NL"/>
              <a:t>Wat is een ethische knoop? </a:t>
            </a:r>
            <a:endParaRPr lang="nl-BE"/>
          </a:p>
        </p:txBody>
      </p:sp>
      <p:sp>
        <p:nvSpPr>
          <p:cNvPr id="5" name="Tijdelijke aanduiding voor inhoud 4">
            <a:extLst>
              <a:ext uri="{FF2B5EF4-FFF2-40B4-BE49-F238E27FC236}">
                <a16:creationId xmlns:a16="http://schemas.microsoft.com/office/drawing/2014/main" id="{4A5A28BC-2259-F49E-EAF3-4074025C9B5F}"/>
              </a:ext>
            </a:extLst>
          </p:cNvPr>
          <p:cNvSpPr>
            <a:spLocks noGrp="1"/>
          </p:cNvSpPr>
          <p:nvPr>
            <p:ph idx="1"/>
          </p:nvPr>
        </p:nvSpPr>
        <p:spPr/>
        <p:txBody>
          <a:bodyPr vert="horz" lIns="0" tIns="0" rIns="0" bIns="0" rtlCol="0" anchor="t">
            <a:normAutofit/>
          </a:bodyPr>
          <a:lstStyle/>
          <a:p>
            <a:pPr marL="285750" indent="-285750"/>
            <a:r>
              <a:rPr lang="nl-NL"/>
              <a:t>Een ethische knoop ontstaat…</a:t>
            </a:r>
          </a:p>
          <a:p>
            <a:pPr marL="440055" lvl="2" indent="-285750"/>
            <a:r>
              <a:rPr lang="nl-NL"/>
              <a:t>wanneer handelen niet vanzelfsprekend is</a:t>
            </a:r>
          </a:p>
          <a:p>
            <a:pPr marL="440055" lvl="2" indent="-285750"/>
            <a:r>
              <a:rPr lang="nl-NL"/>
              <a:t>wanneer waarden of verantwoordelijkheden botsen</a:t>
            </a:r>
          </a:p>
          <a:p>
            <a:pPr marL="440055" lvl="2" indent="-285750"/>
            <a:r>
              <a:rPr lang="nl-NL"/>
              <a:t>wanneer je voelt dat iets schuurt, maar niet weet wat juist is</a:t>
            </a:r>
          </a:p>
          <a:p>
            <a:pPr marL="440055" lvl="2" indent="-285750"/>
            <a:endParaRPr lang="nl-NL"/>
          </a:p>
          <a:p>
            <a:pPr marL="440055" lvl="2" indent="-285750"/>
            <a:endParaRPr lang="nl-NL"/>
          </a:p>
          <a:p>
            <a:pPr marL="285750" indent="-285750"/>
            <a:r>
              <a:rPr lang="nl-NL" i="1"/>
              <a:t>Spanning tussen het juiste en goed doen</a:t>
            </a:r>
          </a:p>
        </p:txBody>
      </p:sp>
    </p:spTree>
    <p:extLst>
      <p:ext uri="{BB962C8B-B14F-4D97-AF65-F5344CB8AC3E}">
        <p14:creationId xmlns:p14="http://schemas.microsoft.com/office/powerpoint/2010/main" val="40821830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2969B7-0D44-B00B-0690-E625B1D00229}"/>
              </a:ext>
            </a:extLst>
          </p:cNvPr>
          <p:cNvSpPr>
            <a:spLocks noGrp="1"/>
          </p:cNvSpPr>
          <p:nvPr>
            <p:ph type="title"/>
          </p:nvPr>
        </p:nvSpPr>
        <p:spPr/>
        <p:txBody>
          <a:bodyPr/>
          <a:lstStyle/>
          <a:p>
            <a:r>
              <a:rPr lang="nl-BE" dirty="0"/>
              <a:t>Waar komen die knopen vandaan?</a:t>
            </a:r>
          </a:p>
        </p:txBody>
      </p:sp>
      <p:graphicFrame>
        <p:nvGraphicFramePr>
          <p:cNvPr id="5" name="Tijdelijke aanduiding voor inhoud 4">
            <a:extLst>
              <a:ext uri="{FF2B5EF4-FFF2-40B4-BE49-F238E27FC236}">
                <a16:creationId xmlns:a16="http://schemas.microsoft.com/office/drawing/2014/main" id="{6EC78DA1-ECD7-BF72-03A6-878275C0149B}"/>
              </a:ext>
            </a:extLst>
          </p:cNvPr>
          <p:cNvGraphicFramePr>
            <a:graphicFrameLocks noGrp="1"/>
          </p:cNvGraphicFramePr>
          <p:nvPr>
            <p:ph idx="1"/>
            <p:extLst>
              <p:ext uri="{D42A27DB-BD31-4B8C-83A1-F6EECF244321}">
                <p14:modId xmlns:p14="http://schemas.microsoft.com/office/powerpoint/2010/main" val="3421662504"/>
              </p:ext>
            </p:extLst>
          </p:nvPr>
        </p:nvGraphicFramePr>
        <p:xfrm>
          <a:off x="1078636" y="1989451"/>
          <a:ext cx="6985000" cy="1737360"/>
        </p:xfrm>
        <a:graphic>
          <a:graphicData uri="http://schemas.openxmlformats.org/drawingml/2006/table">
            <a:tbl>
              <a:tblPr/>
              <a:tblGrid>
                <a:gridCol w="3492500">
                  <a:extLst>
                    <a:ext uri="{9D8B030D-6E8A-4147-A177-3AD203B41FA5}">
                      <a16:colId xmlns:a16="http://schemas.microsoft.com/office/drawing/2014/main" val="3478125555"/>
                    </a:ext>
                  </a:extLst>
                </a:gridCol>
                <a:gridCol w="3492500">
                  <a:extLst>
                    <a:ext uri="{9D8B030D-6E8A-4147-A177-3AD203B41FA5}">
                      <a16:colId xmlns:a16="http://schemas.microsoft.com/office/drawing/2014/main" val="3648671182"/>
                    </a:ext>
                  </a:extLst>
                </a:gridCol>
              </a:tblGrid>
              <a:tr h="0">
                <a:tc>
                  <a:txBody>
                    <a:bodyPr/>
                    <a:lstStyle/>
                    <a:p>
                      <a:pPr>
                        <a:buNone/>
                      </a:pPr>
                      <a:r>
                        <a:rPr lang="nl-BE" b="1" dirty="0"/>
                        <a:t>Individuele bronnen</a:t>
                      </a:r>
                      <a:endParaRPr lang="nl-BE" dirty="0"/>
                    </a:p>
                  </a:txBody>
                  <a:tcPr anchor="ctr">
                    <a:lnL>
                      <a:noFill/>
                    </a:lnL>
                    <a:lnR>
                      <a:noFill/>
                    </a:lnR>
                    <a:lnT>
                      <a:noFill/>
                    </a:lnT>
                    <a:lnB w="12700" cap="flat" cmpd="sng" algn="ctr">
                      <a:solidFill>
                        <a:schemeClr val="tx1"/>
                      </a:solidFill>
                      <a:prstDash val="solid"/>
                      <a:round/>
                      <a:headEnd type="none" w="med" len="med"/>
                      <a:tailEnd type="none" w="med" len="med"/>
                    </a:lnB>
                    <a:noFill/>
                  </a:tcPr>
                </a:tc>
                <a:tc>
                  <a:txBody>
                    <a:bodyPr/>
                    <a:lstStyle/>
                    <a:p>
                      <a:pPr>
                        <a:buNone/>
                      </a:pPr>
                      <a:r>
                        <a:rPr lang="nl-BE" b="1" dirty="0"/>
                        <a:t>Structurele bronnen</a:t>
                      </a:r>
                      <a:endParaRPr lang="nl-BE" dirty="0"/>
                    </a:p>
                  </a:txBody>
                  <a:tcPr anchor="ctr">
                    <a:lnL>
                      <a:noFill/>
                    </a:lnL>
                    <a:lnR>
                      <a:noFill/>
                    </a:lnR>
                    <a:lnT>
                      <a:noFill/>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94237845"/>
                  </a:ext>
                </a:extLst>
              </a:tr>
              <a:tr h="0">
                <a:tc>
                  <a:txBody>
                    <a:bodyPr/>
                    <a:lstStyle/>
                    <a:p>
                      <a:pPr>
                        <a:buNone/>
                      </a:pPr>
                      <a:r>
                        <a:rPr lang="nl-BE" dirty="0"/>
                        <a:t>Verschillende waarden</a:t>
                      </a:r>
                    </a:p>
                  </a:txBody>
                  <a:tcPr anchor="ctr">
                    <a:lnL>
                      <a:noFill/>
                    </a:lnL>
                    <a:lnR>
                      <a:noFill/>
                    </a:lnR>
                    <a:lnT w="12700" cap="flat" cmpd="sng" algn="ctr">
                      <a:solidFill>
                        <a:schemeClr val="tx1"/>
                      </a:solidFill>
                      <a:prstDash val="solid"/>
                      <a:round/>
                      <a:headEnd type="none" w="med" len="med"/>
                      <a:tailEnd type="none" w="med" len="med"/>
                    </a:lnT>
                    <a:lnB>
                      <a:noFill/>
                    </a:lnB>
                    <a:noFill/>
                  </a:tcPr>
                </a:tc>
                <a:tc>
                  <a:txBody>
                    <a:bodyPr/>
                    <a:lstStyle/>
                    <a:p>
                      <a:pPr>
                        <a:buNone/>
                      </a:pPr>
                      <a:r>
                        <a:rPr lang="nl-BE" dirty="0"/>
                        <a:t>Verschillende mandaten</a:t>
                      </a:r>
                    </a:p>
                  </a:txBody>
                  <a:tcPr anchor="ctr">
                    <a:lnL>
                      <a:noFill/>
                    </a:lnL>
                    <a:lnR>
                      <a:noFill/>
                    </a:lnR>
                    <a:lnT w="12700" cap="flat" cmpd="sng" algn="ctr">
                      <a:solidFill>
                        <a:schemeClr val="tx1"/>
                      </a:solidFill>
                      <a:prstDash val="solid"/>
                      <a:round/>
                      <a:headEnd type="none" w="med" len="med"/>
                      <a:tailEnd type="none" w="med" len="med"/>
                    </a:lnT>
                    <a:lnB>
                      <a:noFill/>
                    </a:lnB>
                    <a:noFill/>
                  </a:tcPr>
                </a:tc>
                <a:extLst>
                  <a:ext uri="{0D108BD9-81ED-4DB2-BD59-A6C34878D82A}">
                    <a16:rowId xmlns:a16="http://schemas.microsoft.com/office/drawing/2014/main" val="4029067058"/>
                  </a:ext>
                </a:extLst>
              </a:tr>
              <a:tr h="0">
                <a:tc>
                  <a:txBody>
                    <a:bodyPr/>
                    <a:lstStyle/>
                    <a:p>
                      <a:pPr>
                        <a:buNone/>
                      </a:pPr>
                      <a:r>
                        <a:rPr lang="nl-NL" dirty="0"/>
                        <a:t>Bekommernis om het goede te doen voor cliënt</a:t>
                      </a:r>
                    </a:p>
                  </a:txBody>
                  <a:tcPr anchor="ctr">
                    <a:lnL>
                      <a:noFill/>
                    </a:lnL>
                    <a:lnR>
                      <a:noFill/>
                    </a:lnR>
                    <a:lnT>
                      <a:noFill/>
                    </a:lnT>
                    <a:lnB>
                      <a:noFill/>
                    </a:lnB>
                    <a:noFill/>
                  </a:tcPr>
                </a:tc>
                <a:tc>
                  <a:txBody>
                    <a:bodyPr/>
                    <a:lstStyle/>
                    <a:p>
                      <a:pPr>
                        <a:buNone/>
                      </a:pPr>
                      <a:r>
                        <a:rPr lang="nl-BE" dirty="0"/>
                        <a:t>Beroepsgeheim &amp; discretieplicht</a:t>
                      </a:r>
                    </a:p>
                  </a:txBody>
                  <a:tcPr anchor="ctr">
                    <a:lnL>
                      <a:noFill/>
                    </a:lnL>
                    <a:lnR>
                      <a:noFill/>
                    </a:lnR>
                    <a:lnT>
                      <a:noFill/>
                    </a:lnT>
                    <a:lnB>
                      <a:noFill/>
                    </a:lnB>
                    <a:noFill/>
                  </a:tcPr>
                </a:tc>
                <a:extLst>
                  <a:ext uri="{0D108BD9-81ED-4DB2-BD59-A6C34878D82A}">
                    <a16:rowId xmlns:a16="http://schemas.microsoft.com/office/drawing/2014/main" val="3451658248"/>
                  </a:ext>
                </a:extLst>
              </a:tr>
              <a:tr h="0">
                <a:tc>
                  <a:txBody>
                    <a:bodyPr/>
                    <a:lstStyle/>
                    <a:p>
                      <a:pPr>
                        <a:buNone/>
                      </a:pPr>
                      <a:r>
                        <a:rPr lang="nl-BE" dirty="0"/>
                        <a:t>Onzekerheid over rol</a:t>
                      </a:r>
                    </a:p>
                  </a:txBody>
                  <a:tcPr anchor="ctr">
                    <a:lnL>
                      <a:noFill/>
                    </a:lnL>
                    <a:lnR>
                      <a:noFill/>
                    </a:lnR>
                    <a:lnT>
                      <a:noFill/>
                    </a:lnT>
                    <a:lnB>
                      <a:noFill/>
                    </a:lnB>
                    <a:noFill/>
                  </a:tcPr>
                </a:tc>
                <a:tc>
                  <a:txBody>
                    <a:bodyPr/>
                    <a:lstStyle/>
                    <a:p>
                      <a:pPr>
                        <a:buNone/>
                      </a:pPr>
                      <a:r>
                        <a:rPr lang="nl-BE" dirty="0"/>
                        <a:t>Interne procedures en beleid</a:t>
                      </a:r>
                    </a:p>
                  </a:txBody>
                  <a:tcPr anchor="ctr">
                    <a:lnL>
                      <a:noFill/>
                    </a:lnL>
                    <a:lnR>
                      <a:noFill/>
                    </a:lnR>
                    <a:lnT>
                      <a:noFill/>
                    </a:lnT>
                    <a:lnB>
                      <a:noFill/>
                    </a:lnB>
                    <a:noFill/>
                  </a:tcPr>
                </a:tc>
                <a:extLst>
                  <a:ext uri="{0D108BD9-81ED-4DB2-BD59-A6C34878D82A}">
                    <a16:rowId xmlns:a16="http://schemas.microsoft.com/office/drawing/2014/main" val="3303000394"/>
                  </a:ext>
                </a:extLst>
              </a:tr>
            </a:tbl>
          </a:graphicData>
        </a:graphic>
      </p:graphicFrame>
      <p:sp>
        <p:nvSpPr>
          <p:cNvPr id="3" name="Tijdelijke aanduiding voor dianummer 2">
            <a:extLst>
              <a:ext uri="{FF2B5EF4-FFF2-40B4-BE49-F238E27FC236}">
                <a16:creationId xmlns:a16="http://schemas.microsoft.com/office/drawing/2014/main" id="{BED3694F-539B-8E17-0219-6B2CF8CDB4E0}"/>
              </a:ext>
            </a:extLst>
          </p:cNvPr>
          <p:cNvSpPr>
            <a:spLocks noGrp="1"/>
          </p:cNvSpPr>
          <p:nvPr>
            <p:ph type="sldNum" sz="quarter" idx="12"/>
          </p:nvPr>
        </p:nvSpPr>
        <p:spPr/>
        <p:txBody>
          <a:bodyPr/>
          <a:lstStyle/>
          <a:p>
            <a:fld id="{76964E9C-6CCF-44EB-90C2-C6706B7EEBD3}" type="slidenum">
              <a:rPr lang="nl-BE" smtClean="0"/>
              <a:t>6</a:t>
            </a:fld>
            <a:endParaRPr lang="nl-BE"/>
          </a:p>
        </p:txBody>
      </p:sp>
    </p:spTree>
    <p:extLst>
      <p:ext uri="{BB962C8B-B14F-4D97-AF65-F5344CB8AC3E}">
        <p14:creationId xmlns:p14="http://schemas.microsoft.com/office/powerpoint/2010/main" val="33142984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9F480B8C-BA43-50D6-B90D-981FF78330F4}"/>
              </a:ext>
            </a:extLst>
          </p:cNvPr>
          <p:cNvSpPr>
            <a:spLocks noGrp="1"/>
          </p:cNvSpPr>
          <p:nvPr>
            <p:ph type="title"/>
          </p:nvPr>
        </p:nvSpPr>
        <p:spPr/>
        <p:txBody>
          <a:bodyPr/>
          <a:lstStyle/>
          <a:p>
            <a:r>
              <a:rPr lang="nl-BE"/>
              <a:t>Ken je jezelf en je partner(s)</a:t>
            </a:r>
          </a:p>
        </p:txBody>
      </p:sp>
      <p:sp>
        <p:nvSpPr>
          <p:cNvPr id="5" name="Tijdelijke aanduiding voor inhoud 4">
            <a:extLst>
              <a:ext uri="{FF2B5EF4-FFF2-40B4-BE49-F238E27FC236}">
                <a16:creationId xmlns:a16="http://schemas.microsoft.com/office/drawing/2014/main" id="{AAD145A7-B88F-C2FD-3842-118C2CDF39BD}"/>
              </a:ext>
            </a:extLst>
          </p:cNvPr>
          <p:cNvSpPr>
            <a:spLocks noGrp="1"/>
          </p:cNvSpPr>
          <p:nvPr>
            <p:ph idx="1"/>
          </p:nvPr>
        </p:nvSpPr>
        <p:spPr>
          <a:xfrm>
            <a:off x="938156" y="1620367"/>
            <a:ext cx="7578220" cy="4283476"/>
          </a:xfrm>
        </p:spPr>
        <p:txBody>
          <a:bodyPr vert="horz" lIns="0" tIns="0" rIns="0" bIns="0" rtlCol="0" anchor="t">
            <a:normAutofit/>
          </a:bodyPr>
          <a:lstStyle/>
          <a:p>
            <a:pPr marL="35560" indent="-35560"/>
            <a:r>
              <a:rPr lang="nl-BE"/>
              <a:t>Een goede samenwerking vertrekt vanuit </a:t>
            </a:r>
            <a:r>
              <a:rPr lang="nl-BE" b="1"/>
              <a:t>helderheid en vertrouwen</a:t>
            </a:r>
            <a:r>
              <a:rPr lang="nl-BE"/>
              <a:t>.</a:t>
            </a:r>
            <a:endParaRPr lang="nl-NL"/>
          </a:p>
          <a:p>
            <a:pPr marL="190500" lvl="2" indent="-154305"/>
            <a:r>
              <a:rPr lang="nl-NL"/>
              <a:t>Leg je eigen mandaat uit, vraag dat ook van anderen.</a:t>
            </a:r>
          </a:p>
          <a:p>
            <a:pPr marL="190500" lvl="2" indent="-154305"/>
            <a:r>
              <a:rPr lang="nl-NL"/>
              <a:t>Zoek het gemeenschappelijke doel.</a:t>
            </a:r>
          </a:p>
          <a:p>
            <a:pPr marL="190500" lvl="2" indent="-154305"/>
            <a:r>
              <a:rPr lang="nl-NL"/>
              <a:t>Hou rekening met juridische verschillen: discretieplicht – ambtsgeheim – beroepsgeheim – gedeeld beroepsgeheim - rapporteringsplicht.</a:t>
            </a:r>
            <a:endParaRPr lang="nl-BE"/>
          </a:p>
        </p:txBody>
      </p:sp>
      <p:sp>
        <p:nvSpPr>
          <p:cNvPr id="2" name="Tijdelijke aanduiding voor dianummer 1">
            <a:extLst>
              <a:ext uri="{FF2B5EF4-FFF2-40B4-BE49-F238E27FC236}">
                <a16:creationId xmlns:a16="http://schemas.microsoft.com/office/drawing/2014/main" id="{74AA92C3-496C-B442-A93B-3EC5AEB7874D}"/>
              </a:ext>
            </a:extLst>
          </p:cNvPr>
          <p:cNvSpPr>
            <a:spLocks noGrp="1"/>
          </p:cNvSpPr>
          <p:nvPr>
            <p:ph type="sldNum" sz="quarter" idx="12"/>
          </p:nvPr>
        </p:nvSpPr>
        <p:spPr/>
        <p:txBody>
          <a:bodyPr/>
          <a:lstStyle/>
          <a:p>
            <a:fld id="{76964E9C-6CCF-44EB-90C2-C6706B7EEBD3}" type="slidenum">
              <a:rPr lang="nl-BE" smtClean="0"/>
              <a:t>7</a:t>
            </a:fld>
            <a:endParaRPr lang="nl-BE"/>
          </a:p>
        </p:txBody>
      </p:sp>
    </p:spTree>
    <p:extLst>
      <p:ext uri="{BB962C8B-B14F-4D97-AF65-F5344CB8AC3E}">
        <p14:creationId xmlns:p14="http://schemas.microsoft.com/office/powerpoint/2010/main" val="32162355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9F480B8C-BA43-50D6-B90D-981FF78330F4}"/>
              </a:ext>
            </a:extLst>
          </p:cNvPr>
          <p:cNvSpPr>
            <a:spLocks noGrp="1"/>
          </p:cNvSpPr>
          <p:nvPr>
            <p:ph type="title"/>
          </p:nvPr>
        </p:nvSpPr>
        <p:spPr/>
        <p:txBody>
          <a:bodyPr/>
          <a:lstStyle/>
          <a:p>
            <a:r>
              <a:rPr lang="nl-BE"/>
              <a:t>Filter relevante informatie</a:t>
            </a:r>
          </a:p>
        </p:txBody>
      </p:sp>
      <p:sp>
        <p:nvSpPr>
          <p:cNvPr id="5" name="Tijdelijke aanduiding voor inhoud 4">
            <a:extLst>
              <a:ext uri="{FF2B5EF4-FFF2-40B4-BE49-F238E27FC236}">
                <a16:creationId xmlns:a16="http://schemas.microsoft.com/office/drawing/2014/main" id="{AAD145A7-B88F-C2FD-3842-118C2CDF39BD}"/>
              </a:ext>
            </a:extLst>
          </p:cNvPr>
          <p:cNvSpPr>
            <a:spLocks noGrp="1"/>
          </p:cNvSpPr>
          <p:nvPr>
            <p:ph idx="1"/>
          </p:nvPr>
        </p:nvSpPr>
        <p:spPr>
          <a:xfrm>
            <a:off x="1027608" y="1610428"/>
            <a:ext cx="7703999" cy="4631346"/>
          </a:xfrm>
        </p:spPr>
        <p:txBody>
          <a:bodyPr>
            <a:normAutofit/>
          </a:bodyPr>
          <a:lstStyle/>
          <a:p>
            <a:pPr lvl="2"/>
            <a:r>
              <a:rPr lang="nl-NL"/>
              <a:t>Deel wat nodig is, niet wat interessant is.</a:t>
            </a:r>
          </a:p>
          <a:p>
            <a:pPr lvl="2"/>
            <a:r>
              <a:rPr lang="nl-BE"/>
              <a:t>Nice-</a:t>
            </a:r>
            <a:r>
              <a:rPr lang="nl-BE" err="1"/>
              <a:t>to</a:t>
            </a:r>
            <a:r>
              <a:rPr lang="nl-BE"/>
              <a:t>-know ≠ </a:t>
            </a:r>
            <a:r>
              <a:rPr lang="nl-BE" err="1"/>
              <a:t>need</a:t>
            </a:r>
            <a:r>
              <a:rPr lang="nl-BE"/>
              <a:t>-</a:t>
            </a:r>
            <a:r>
              <a:rPr lang="nl-BE" err="1"/>
              <a:t>to</a:t>
            </a:r>
            <a:r>
              <a:rPr lang="nl-BE"/>
              <a:t>-know</a:t>
            </a:r>
            <a:endParaRPr lang="en-US" i="1">
              <a:solidFill>
                <a:srgbClr val="000000"/>
              </a:solidFill>
              <a:latin typeface="Trebuchet MS" panose="020B0603020202020204" pitchFamily="34" charset="0"/>
            </a:endParaRPr>
          </a:p>
          <a:p>
            <a:pPr lvl="2"/>
            <a:endParaRPr lang="en-US">
              <a:solidFill>
                <a:srgbClr val="000000"/>
              </a:solidFill>
              <a:latin typeface="Trebuchet MS" panose="020B0603020202020204" pitchFamily="34" charset="0"/>
            </a:endParaRPr>
          </a:p>
          <a:p>
            <a:pPr marL="36000" lvl="2" indent="0">
              <a:buNone/>
            </a:pPr>
            <a:r>
              <a:rPr lang="nl-NL"/>
              <a:t>Maak afspraken over welke info dient om het doel te bereiken.</a:t>
            </a:r>
            <a:endParaRPr lang="en-US">
              <a:solidFill>
                <a:srgbClr val="000000"/>
              </a:solidFill>
              <a:latin typeface="Trebuchet MS" panose="020B0603020202020204" pitchFamily="34" charset="0"/>
            </a:endParaRPr>
          </a:p>
          <a:p>
            <a:pPr marL="36000" lvl="2" indent="0" fontAlgn="base">
              <a:buNone/>
            </a:pPr>
            <a:endParaRPr lang="en-US" b="0" i="0">
              <a:solidFill>
                <a:srgbClr val="000000"/>
              </a:solidFill>
              <a:effectLst/>
              <a:latin typeface="Arial" panose="020B0604020202020204" pitchFamily="34" charset="0"/>
            </a:endParaRPr>
          </a:p>
          <a:p>
            <a:endParaRPr lang="nl-BE"/>
          </a:p>
        </p:txBody>
      </p:sp>
      <p:sp>
        <p:nvSpPr>
          <p:cNvPr id="2" name="Tijdelijke aanduiding voor dianummer 1">
            <a:extLst>
              <a:ext uri="{FF2B5EF4-FFF2-40B4-BE49-F238E27FC236}">
                <a16:creationId xmlns:a16="http://schemas.microsoft.com/office/drawing/2014/main" id="{74AA92C3-496C-B442-A93B-3EC5AEB7874D}"/>
              </a:ext>
            </a:extLst>
          </p:cNvPr>
          <p:cNvSpPr>
            <a:spLocks noGrp="1"/>
          </p:cNvSpPr>
          <p:nvPr>
            <p:ph type="sldNum" sz="quarter" idx="12"/>
          </p:nvPr>
        </p:nvSpPr>
        <p:spPr/>
        <p:txBody>
          <a:bodyPr/>
          <a:lstStyle/>
          <a:p>
            <a:fld id="{76964E9C-6CCF-44EB-90C2-C6706B7EEBD3}" type="slidenum">
              <a:rPr lang="nl-BE" smtClean="0"/>
              <a:t>8</a:t>
            </a:fld>
            <a:endParaRPr lang="nl-BE"/>
          </a:p>
        </p:txBody>
      </p:sp>
    </p:spTree>
    <p:extLst>
      <p:ext uri="{BB962C8B-B14F-4D97-AF65-F5344CB8AC3E}">
        <p14:creationId xmlns:p14="http://schemas.microsoft.com/office/powerpoint/2010/main" val="20776438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9F480B8C-BA43-50D6-B90D-981FF78330F4}"/>
              </a:ext>
            </a:extLst>
          </p:cNvPr>
          <p:cNvSpPr>
            <a:spLocks noGrp="1"/>
          </p:cNvSpPr>
          <p:nvPr>
            <p:ph type="title"/>
          </p:nvPr>
        </p:nvSpPr>
        <p:spPr/>
        <p:txBody>
          <a:bodyPr/>
          <a:lstStyle/>
          <a:p>
            <a:r>
              <a:rPr lang="nl-BE"/>
              <a:t>Belang van positie</a:t>
            </a:r>
          </a:p>
        </p:txBody>
      </p:sp>
      <p:sp>
        <p:nvSpPr>
          <p:cNvPr id="5" name="Tijdelijke aanduiding voor inhoud 4">
            <a:extLst>
              <a:ext uri="{FF2B5EF4-FFF2-40B4-BE49-F238E27FC236}">
                <a16:creationId xmlns:a16="http://schemas.microsoft.com/office/drawing/2014/main" id="{AAD145A7-B88F-C2FD-3842-118C2CDF39BD}"/>
              </a:ext>
            </a:extLst>
          </p:cNvPr>
          <p:cNvSpPr>
            <a:spLocks noGrp="1"/>
          </p:cNvSpPr>
          <p:nvPr>
            <p:ph idx="1"/>
          </p:nvPr>
        </p:nvSpPr>
        <p:spPr>
          <a:xfrm>
            <a:off x="938156" y="1620367"/>
            <a:ext cx="7578220" cy="4283476"/>
          </a:xfrm>
        </p:spPr>
        <p:txBody>
          <a:bodyPr>
            <a:normAutofit/>
          </a:bodyPr>
          <a:lstStyle/>
          <a:p>
            <a:pPr marL="321750" lvl="2" indent="-285750"/>
            <a:r>
              <a:rPr lang="nl-NL"/>
              <a:t>Waak over een evenwaardige positie tussen partners.</a:t>
            </a:r>
          </a:p>
          <a:p>
            <a:pPr marL="321750" lvl="2" indent="-285750"/>
            <a:r>
              <a:rPr lang="nl-NL"/>
              <a:t>Wees alert voor machtsverschillen.</a:t>
            </a:r>
          </a:p>
          <a:p>
            <a:pPr marL="321750" lvl="2" indent="-285750"/>
            <a:r>
              <a:rPr lang="nl-NL" i="1"/>
              <a:t>‘Niets over de cliënt zonder de cliënt’</a:t>
            </a:r>
            <a:r>
              <a:rPr lang="nl-NL"/>
              <a:t> </a:t>
            </a:r>
            <a:r>
              <a:rPr lang="nl-NL">
                <a:sym typeface="Wingdings" panose="05000000000000000000" pitchFamily="2" charset="2"/>
              </a:rPr>
              <a:t> b</a:t>
            </a:r>
            <a:r>
              <a:rPr lang="nl-NL"/>
              <a:t>reng ook de positie van de cliënt expliciet binnen.</a:t>
            </a:r>
          </a:p>
          <a:p>
            <a:pPr marL="36000" lvl="2" indent="0">
              <a:buNone/>
            </a:pPr>
            <a:endParaRPr lang="nl-NL"/>
          </a:p>
        </p:txBody>
      </p:sp>
      <p:sp>
        <p:nvSpPr>
          <p:cNvPr id="2" name="Tijdelijke aanduiding voor dianummer 1">
            <a:extLst>
              <a:ext uri="{FF2B5EF4-FFF2-40B4-BE49-F238E27FC236}">
                <a16:creationId xmlns:a16="http://schemas.microsoft.com/office/drawing/2014/main" id="{74AA92C3-496C-B442-A93B-3EC5AEB7874D}"/>
              </a:ext>
            </a:extLst>
          </p:cNvPr>
          <p:cNvSpPr>
            <a:spLocks noGrp="1"/>
          </p:cNvSpPr>
          <p:nvPr>
            <p:ph type="sldNum" sz="quarter" idx="12"/>
          </p:nvPr>
        </p:nvSpPr>
        <p:spPr/>
        <p:txBody>
          <a:bodyPr/>
          <a:lstStyle/>
          <a:p>
            <a:fld id="{76964E9C-6CCF-44EB-90C2-C6706B7EEBD3}" type="slidenum">
              <a:rPr lang="nl-BE" smtClean="0"/>
              <a:t>9</a:t>
            </a:fld>
            <a:endParaRPr lang="nl-BE"/>
          </a:p>
        </p:txBody>
      </p:sp>
    </p:spTree>
    <p:extLst>
      <p:ext uri="{BB962C8B-B14F-4D97-AF65-F5344CB8AC3E}">
        <p14:creationId xmlns:p14="http://schemas.microsoft.com/office/powerpoint/2010/main" val="2230395573"/>
      </p:ext>
    </p:extLst>
  </p:cSld>
  <p:clrMapOvr>
    <a:masterClrMapping/>
  </p:clrMapOvr>
</p:sld>
</file>

<file path=ppt/theme/theme1.xml><?xml version="1.0" encoding="utf-8"?>
<a:theme xmlns:a="http://schemas.openxmlformats.org/drawingml/2006/main" name="inhoud">
  <a:themeElements>
    <a:clrScheme name="_SAM_2017">
      <a:dk1>
        <a:sysClr val="windowText" lastClr="000000"/>
      </a:dk1>
      <a:lt1>
        <a:sysClr val="window" lastClr="FFFFFF"/>
      </a:lt1>
      <a:dk2>
        <a:srgbClr val="00A183"/>
      </a:dk2>
      <a:lt2>
        <a:srgbClr val="F2F2F2"/>
      </a:lt2>
      <a:accent1>
        <a:srgbClr val="00A183"/>
      </a:accent1>
      <a:accent2>
        <a:srgbClr val="6BBFA3"/>
      </a:accent2>
      <a:accent3>
        <a:srgbClr val="C7502E"/>
      </a:accent3>
      <a:accent4>
        <a:srgbClr val="EE7326"/>
      </a:accent4>
      <a:accent5>
        <a:srgbClr val="005CA9"/>
      </a:accent5>
      <a:accent6>
        <a:srgbClr val="00A5DF"/>
      </a:accent6>
      <a:hlink>
        <a:srgbClr val="000000"/>
      </a:hlink>
      <a:folHlink>
        <a:srgbClr val="000000"/>
      </a:folHlink>
    </a:clrScheme>
    <a:fontScheme name="_SAM">
      <a:majorFont>
        <a:latin typeface="Trebuchet MS"/>
        <a:ea typeface=""/>
        <a:cs typeface=""/>
      </a:majorFont>
      <a:minorFont>
        <a:latin typeface="Trebuchet MS"/>
        <a:ea typeface=""/>
        <a:cs typeface=""/>
      </a:minorFont>
    </a:fontScheme>
    <a:fmtScheme name="Kantoorth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SAM_schermpresentatie-sjabloon - kopie - kopie" id="{2E4D0887-A227-4DF4-A567-57AE1D6AAE6E}" vid="{9F62D3E4-5601-4637-86F2-B70F097C009E}"/>
    </a:ext>
  </a:extLst>
</a:theme>
</file>

<file path=ppt/theme/theme2.xml><?xml version="1.0" encoding="utf-8"?>
<a:theme xmlns:a="http://schemas.openxmlformats.org/drawingml/2006/main" name="voorwerk">
  <a:themeElements>
    <a:clrScheme name="_SAM_2017">
      <a:dk1>
        <a:sysClr val="windowText" lastClr="000000"/>
      </a:dk1>
      <a:lt1>
        <a:sysClr val="window" lastClr="FFFFFF"/>
      </a:lt1>
      <a:dk2>
        <a:srgbClr val="00A183"/>
      </a:dk2>
      <a:lt2>
        <a:srgbClr val="F2F2F2"/>
      </a:lt2>
      <a:accent1>
        <a:srgbClr val="00A183"/>
      </a:accent1>
      <a:accent2>
        <a:srgbClr val="6BBFA3"/>
      </a:accent2>
      <a:accent3>
        <a:srgbClr val="C7502E"/>
      </a:accent3>
      <a:accent4>
        <a:srgbClr val="EE7326"/>
      </a:accent4>
      <a:accent5>
        <a:srgbClr val="005CA9"/>
      </a:accent5>
      <a:accent6>
        <a:srgbClr val="00A5DF"/>
      </a:accent6>
      <a:hlink>
        <a:srgbClr val="000000"/>
      </a:hlink>
      <a:folHlink>
        <a:srgbClr val="000000"/>
      </a:folHlink>
    </a:clrScheme>
    <a:fontScheme name="_SAM">
      <a:majorFont>
        <a:latin typeface="Trebuchet MS"/>
        <a:ea typeface=""/>
        <a:cs typeface=""/>
      </a:majorFont>
      <a:minorFont>
        <a:latin typeface="Trebuchet MS"/>
        <a:ea typeface=""/>
        <a:cs typeface=""/>
      </a:minorFont>
    </a:fontScheme>
    <a:fmtScheme name="Kantoorth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SAM_schermpresentatie-sjabloon - kopie - kopie" id="{2E4D0887-A227-4DF4-A567-57AE1D6AAE6E}" vid="{D916729F-11E4-4605-B0CE-2A92298E4021}"/>
    </a:ext>
  </a:extLst>
</a:theme>
</file>

<file path=ppt/theme/theme3.xml><?xml version="1.0" encoding="utf-8"?>
<a:theme xmlns:a="http://schemas.openxmlformats.org/drawingml/2006/main" name="wachtschermen">
  <a:themeElements>
    <a:clrScheme name="_SAM_2017">
      <a:dk1>
        <a:sysClr val="windowText" lastClr="000000"/>
      </a:dk1>
      <a:lt1>
        <a:sysClr val="window" lastClr="FFFFFF"/>
      </a:lt1>
      <a:dk2>
        <a:srgbClr val="00A183"/>
      </a:dk2>
      <a:lt2>
        <a:srgbClr val="F2F2F2"/>
      </a:lt2>
      <a:accent1>
        <a:srgbClr val="00A183"/>
      </a:accent1>
      <a:accent2>
        <a:srgbClr val="6BBFA3"/>
      </a:accent2>
      <a:accent3>
        <a:srgbClr val="C7502E"/>
      </a:accent3>
      <a:accent4>
        <a:srgbClr val="EE7326"/>
      </a:accent4>
      <a:accent5>
        <a:srgbClr val="005CA9"/>
      </a:accent5>
      <a:accent6>
        <a:srgbClr val="00A5DF"/>
      </a:accent6>
      <a:hlink>
        <a:srgbClr val="000000"/>
      </a:hlink>
      <a:folHlink>
        <a:srgbClr val="000000"/>
      </a:folHlink>
    </a:clrScheme>
    <a:fontScheme name="_SAM">
      <a:majorFont>
        <a:latin typeface="Trebuchet MS"/>
        <a:ea typeface=""/>
        <a:cs typeface=""/>
      </a:majorFont>
      <a:minorFont>
        <a:latin typeface="Trebuchet MS"/>
        <a:ea typeface=""/>
        <a:cs typeface=""/>
      </a:minorFont>
    </a:fontScheme>
    <a:fmtScheme name="Kantoorth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SAM_schermpresentatie-sjabloon - kopie - kopie" id="{2E4D0887-A227-4DF4-A567-57AE1D6AAE6E}" vid="{3DC7FE49-4246-48A4-9A2F-EC3C889CB4A0}"/>
    </a:ext>
  </a:extLst>
</a:theme>
</file>

<file path=ppt/theme/theme4.xml><?xml version="1.0" encoding="utf-8"?>
<a:theme xmlns:a="http://schemas.openxmlformats.org/drawingml/2006/main" name="slotscherm">
  <a:themeElements>
    <a:clrScheme name="_SAM_2017">
      <a:dk1>
        <a:sysClr val="windowText" lastClr="000000"/>
      </a:dk1>
      <a:lt1>
        <a:sysClr val="window" lastClr="FFFFFF"/>
      </a:lt1>
      <a:dk2>
        <a:srgbClr val="00A183"/>
      </a:dk2>
      <a:lt2>
        <a:srgbClr val="F2F2F2"/>
      </a:lt2>
      <a:accent1>
        <a:srgbClr val="00A183"/>
      </a:accent1>
      <a:accent2>
        <a:srgbClr val="6BBFA3"/>
      </a:accent2>
      <a:accent3>
        <a:srgbClr val="C7502E"/>
      </a:accent3>
      <a:accent4>
        <a:srgbClr val="EE7326"/>
      </a:accent4>
      <a:accent5>
        <a:srgbClr val="005CA9"/>
      </a:accent5>
      <a:accent6>
        <a:srgbClr val="00A5DF"/>
      </a:accent6>
      <a:hlink>
        <a:srgbClr val="000000"/>
      </a:hlink>
      <a:folHlink>
        <a:srgbClr val="000000"/>
      </a:folHlink>
    </a:clrScheme>
    <a:fontScheme name="_SAM">
      <a:majorFont>
        <a:latin typeface="Trebuchet MS"/>
        <a:ea typeface=""/>
        <a:cs typeface=""/>
      </a:majorFont>
      <a:minorFont>
        <a:latin typeface="Trebuchet MS"/>
        <a:ea typeface=""/>
        <a:cs typeface=""/>
      </a:minorFont>
    </a:fontScheme>
    <a:fmtScheme name="Kantoorth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SAM_schermpresentatie-sjabloon - kopie - kopie" id="{2E4D0887-A227-4DF4-A567-57AE1D6AAE6E}" vid="{28DF2719-71C3-4661-8256-F0157FCFE9A6}"/>
    </a:ext>
  </a:extLst>
</a:theme>
</file>

<file path=ppt/theme/theme5.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97BDD797E140142A9D290B61525585C" ma:contentTypeVersion="7" ma:contentTypeDescription="Een nieuw document maken." ma:contentTypeScope="" ma:versionID="85132e7c58538fdbf6f8ce5386dd4d49">
  <xsd:schema xmlns:xsd="http://www.w3.org/2001/XMLSchema" xmlns:xs="http://www.w3.org/2001/XMLSchema" xmlns:p="http://schemas.microsoft.com/office/2006/metadata/properties" xmlns:ns2="86d04140-c3ce-4874-a105-8c0d3722af5c" targetNamespace="http://schemas.microsoft.com/office/2006/metadata/properties" ma:root="true" ma:fieldsID="a467af41c37cfb8bfb96c6c89718cf59" ns2:_="">
    <xsd:import namespace="86d04140-c3ce-4874-a105-8c0d3722af5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6d04140-c3ce-4874-a105-8c0d3722af5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398373F-3134-4C73-9F02-7FE8100627B6}">
  <ds:schemaRefs>
    <ds:schemaRef ds:uri="http://schemas.microsoft.com/sharepoint/v3/contenttype/forms"/>
  </ds:schemaRefs>
</ds:datastoreItem>
</file>

<file path=customXml/itemProps2.xml><?xml version="1.0" encoding="utf-8"?>
<ds:datastoreItem xmlns:ds="http://schemas.openxmlformats.org/officeDocument/2006/customXml" ds:itemID="{9F375828-002C-4124-8AE3-BBCB94251B9E}">
  <ds:schemaRefs>
    <ds:schemaRef ds:uri="066b67ba-5a46-40b4-a6d8-ccea2259f549"/>
    <ds:schemaRef ds:uri="493ee45e-9731-472a-860d-79186845ebe0"/>
    <ds:schemaRef ds:uri="e5c7316c-5efb-4dec-be1c-10dc06dd29f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BA0AE0C3-A5D7-4BDE-99BF-C3310057839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6d04140-c3ce-4874-a105-8c0d3722af5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SAM schermpresentatie sjabloon</Template>
  <TotalTime>10</TotalTime>
  <Words>1098</Words>
  <Application>Microsoft Office PowerPoint</Application>
  <PresentationFormat>On-screen Show (4:3)</PresentationFormat>
  <Paragraphs>196</Paragraphs>
  <Slides>17</Slides>
  <Notes>17</Notes>
  <HiddenSlides>0</HiddenSlides>
  <MMClips>0</MMClips>
  <ScaleCrop>false</ScaleCrop>
  <HeadingPairs>
    <vt:vector size="4" baseType="variant">
      <vt:variant>
        <vt:lpstr>Theme</vt:lpstr>
      </vt:variant>
      <vt:variant>
        <vt:i4>4</vt:i4>
      </vt:variant>
      <vt:variant>
        <vt:lpstr>Slide Titles</vt:lpstr>
      </vt:variant>
      <vt:variant>
        <vt:i4>17</vt:i4>
      </vt:variant>
    </vt:vector>
  </HeadingPairs>
  <TitlesOfParts>
    <vt:vector size="21" baseType="lpstr">
      <vt:lpstr>inhoud</vt:lpstr>
      <vt:lpstr>voorwerk</vt:lpstr>
      <vt:lpstr>wachtschermen</vt:lpstr>
      <vt:lpstr>slotscherm</vt:lpstr>
      <vt:lpstr>Ethische knopen in samenwerking </vt:lpstr>
      <vt:lpstr>Mentimeter</vt:lpstr>
      <vt:lpstr>Knopen in je aanbod? Een greep uit jullie vragen</vt:lpstr>
      <vt:lpstr>Wat is een ethische knoop? </vt:lpstr>
      <vt:lpstr>Wat is een ethische knoop? </vt:lpstr>
      <vt:lpstr>Waar komen die knopen vandaan?</vt:lpstr>
      <vt:lpstr>Ken je jezelf en je partner(s)</vt:lpstr>
      <vt:lpstr>Filter relevante informatie</vt:lpstr>
      <vt:lpstr>Belang van positie</vt:lpstr>
      <vt:lpstr>Belang van doordachte samenwerking</vt:lpstr>
      <vt:lpstr>Meta-evaluatie</vt:lpstr>
      <vt:lpstr>Vragen aan jullie</vt:lpstr>
      <vt:lpstr>Vragen aan jullie</vt:lpstr>
      <vt:lpstr>Enkele tips</vt:lpstr>
      <vt:lpstr>Vragen aan jullie</vt:lpstr>
      <vt:lpstr>Meer info?</vt:lpstr>
      <vt:lpstr>Bedankt  </vt:lpstr>
    </vt:vector>
  </TitlesOfParts>
  <Company>SAM, steunpunt mens en samenleving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Aurélie Smets</dc:creator>
  <cp:lastModifiedBy>Aurélie Smets</cp:lastModifiedBy>
  <cp:revision>52</cp:revision>
  <dcterms:created xsi:type="dcterms:W3CDTF">2025-11-06T11:14:29Z</dcterms:created>
  <dcterms:modified xsi:type="dcterms:W3CDTF">2025-11-24T14:09:23Z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0x010100C97BDD797E140142A9D290B61525585C</vt:lpwstr>
  </property>
  <property fmtid="{D5CDD505-2E9C-101B-9397-08002B2CF9AE}" pid="3" name="MediaServiceImageTags">
    <vt:lpwstr/>
  </property>
</Properties>
</file>