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omments/modernComment_1A6_5AB04B47.xml" ContentType="application/vnd.ms-powerpoint.comment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omments/modernComment_210_3D8DD12D.xml" ContentType="application/vnd.ms-powerpoint.comment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omments/modernComment_1D6_3534491A.xml" ContentType="application/vnd.ms-powerpoint.comment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omments/modernComment_1E4_404BDB58.xml" ContentType="application/vnd.ms-powerpoint.comment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omments/modernComment_220_4E83D545.xml" ContentType="application/vnd.ms-powerpoint.comment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78"/>
  </p:notesMasterIdLst>
  <p:sldIdLst>
    <p:sldId id="270" r:id="rId5"/>
    <p:sldId id="273" r:id="rId6"/>
    <p:sldId id="546" r:id="rId7"/>
    <p:sldId id="364" r:id="rId8"/>
    <p:sldId id="422" r:id="rId9"/>
    <p:sldId id="547" r:id="rId10"/>
    <p:sldId id="538" r:id="rId11"/>
    <p:sldId id="365" r:id="rId12"/>
    <p:sldId id="521" r:id="rId13"/>
    <p:sldId id="315" r:id="rId14"/>
    <p:sldId id="316" r:id="rId15"/>
    <p:sldId id="494" r:id="rId16"/>
    <p:sldId id="539" r:id="rId17"/>
    <p:sldId id="368" r:id="rId18"/>
    <p:sldId id="507" r:id="rId19"/>
    <p:sldId id="318" r:id="rId20"/>
    <p:sldId id="455" r:id="rId21"/>
    <p:sldId id="456" r:id="rId22"/>
    <p:sldId id="457" r:id="rId23"/>
    <p:sldId id="458" r:id="rId24"/>
    <p:sldId id="526" r:id="rId25"/>
    <p:sldId id="528" r:id="rId26"/>
    <p:sldId id="541" r:id="rId27"/>
    <p:sldId id="386" r:id="rId28"/>
    <p:sldId id="508" r:id="rId29"/>
    <p:sldId id="388" r:id="rId30"/>
    <p:sldId id="460" r:id="rId31"/>
    <p:sldId id="478" r:id="rId32"/>
    <p:sldId id="462" r:id="rId33"/>
    <p:sldId id="470" r:id="rId34"/>
    <p:sldId id="464" r:id="rId35"/>
    <p:sldId id="466" r:id="rId36"/>
    <p:sldId id="465" r:id="rId37"/>
    <p:sldId id="467" r:id="rId38"/>
    <p:sldId id="468" r:id="rId39"/>
    <p:sldId id="542" r:id="rId40"/>
    <p:sldId id="416" r:id="rId41"/>
    <p:sldId id="499" r:id="rId42"/>
    <p:sldId id="401" r:id="rId43"/>
    <p:sldId id="469" r:id="rId44"/>
    <p:sldId id="405" r:id="rId45"/>
    <p:sldId id="471" r:id="rId46"/>
    <p:sldId id="472" r:id="rId47"/>
    <p:sldId id="550" r:id="rId48"/>
    <p:sldId id="551" r:id="rId49"/>
    <p:sldId id="552" r:id="rId50"/>
    <p:sldId id="553" r:id="rId51"/>
    <p:sldId id="554" r:id="rId52"/>
    <p:sldId id="555" r:id="rId53"/>
    <p:sldId id="431" r:id="rId54"/>
    <p:sldId id="480" r:id="rId55"/>
    <p:sldId id="479" r:id="rId56"/>
    <p:sldId id="481" r:id="rId57"/>
    <p:sldId id="535" r:id="rId58"/>
    <p:sldId id="525" r:id="rId59"/>
    <p:sldId id="502" r:id="rId60"/>
    <p:sldId id="424" r:id="rId61"/>
    <p:sldId id="482" r:id="rId62"/>
    <p:sldId id="483" r:id="rId63"/>
    <p:sldId id="484" r:id="rId64"/>
    <p:sldId id="485" r:id="rId65"/>
    <p:sldId id="486" r:id="rId66"/>
    <p:sldId id="487" r:id="rId67"/>
    <p:sldId id="537" r:id="rId68"/>
    <p:sldId id="448" r:id="rId69"/>
    <p:sldId id="504" r:id="rId70"/>
    <p:sldId id="450" r:id="rId71"/>
    <p:sldId id="489" r:id="rId72"/>
    <p:sldId id="490" r:id="rId73"/>
    <p:sldId id="493" r:id="rId74"/>
    <p:sldId id="544" r:id="rId75"/>
    <p:sldId id="549" r:id="rId76"/>
    <p:sldId id="363" r:id="rId77"/>
  </p:sldIdLst>
  <p:sldSz cx="12192000" cy="6858000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40C1EAE-5500-AD73-80BC-ED179F35F911}" name="Kaat Terryn" initials="KT" userId="S::kaat.terryn@vad.be::a4f3a4d9-7863-44d4-9d8f-e83e48f5d4f5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yssa Toyinbo" initials="LT" lastIdx="12" clrIdx="0"/>
  <p:cmAuthor id="2" name="Ellen Coghe" initials="EC" lastIdx="19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5B9B"/>
    <a:srgbClr val="56B891"/>
    <a:srgbClr val="F19A4A"/>
    <a:srgbClr val="A03BF9"/>
    <a:srgbClr val="50DDD7"/>
    <a:srgbClr val="EB5D52"/>
    <a:srgbClr val="FFC0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F8AAA95-B3E4-E589-7E35-7142F2ED3100}" v="47" dt="2026-08-17T10:00:29.01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592"/>
    <p:restoredTop sz="86430"/>
  </p:normalViewPr>
  <p:slideViewPr>
    <p:cSldViewPr snapToGrid="0" snapToObjects="1">
      <p:cViewPr varScale="1">
        <p:scale>
          <a:sx n="93" d="100"/>
          <a:sy n="93" d="100"/>
        </p:scale>
        <p:origin x="600" y="7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20" d="100"/>
        <a:sy n="2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114" d="100"/>
          <a:sy n="114" d="100"/>
        </p:scale>
        <p:origin x="4264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microsoft.com/office/2016/11/relationships/changesInfo" Target="changesInfos/changesInfo1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commentAuthors" Target="commentAuthors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slide" Target="slides/slide73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presProps" Target="presProps.xml"/><Relationship Id="rId85" Type="http://schemas.microsoft.com/office/2015/10/relationships/revisionInfo" Target="revisionInfo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notesMaster" Target="notesMasters/notesMaster1.xml"/><Relationship Id="rId81" Type="http://schemas.openxmlformats.org/officeDocument/2006/relationships/viewProps" Target="viewProps.xml"/><Relationship Id="rId86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61" Type="http://schemas.openxmlformats.org/officeDocument/2006/relationships/slide" Target="slides/slide57.xml"/><Relationship Id="rId8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at Terryn" userId="S::kaat.terryn@vad.be::a4f3a4d9-7863-44d4-9d8f-e83e48f5d4f5" providerId="AD" clId="Web-{E22C7AF9-F4C3-00A8-F3D3-54BCF0EBF9E9}"/>
    <pc:docChg chg="modSld">
      <pc:chgData name="Kaat Terryn" userId="S::kaat.terryn@vad.be::a4f3a4d9-7863-44d4-9d8f-e83e48f5d4f5" providerId="AD" clId="Web-{E22C7AF9-F4C3-00A8-F3D3-54BCF0EBF9E9}" dt="2026-08-07T15:21:34.663" v="111"/>
      <pc:docMkLst>
        <pc:docMk/>
      </pc:docMkLst>
      <pc:sldChg chg="addSp delSp modSp">
        <pc:chgData name="Kaat Terryn" userId="S::kaat.terryn@vad.be::a4f3a4d9-7863-44d4-9d8f-e83e48f5d4f5" providerId="AD" clId="Web-{E22C7AF9-F4C3-00A8-F3D3-54BCF0EBF9E9}" dt="2026-08-07T14:33:29.118" v="24"/>
        <pc:sldMkLst>
          <pc:docMk/>
          <pc:sldMk cId="454595533" sldId="270"/>
        </pc:sldMkLst>
        <pc:spChg chg="ord topLvl">
          <ac:chgData name="Kaat Terryn" userId="S::kaat.terryn@vad.be::a4f3a4d9-7863-44d4-9d8f-e83e48f5d4f5" providerId="AD" clId="Web-{E22C7AF9-F4C3-00A8-F3D3-54BCF0EBF9E9}" dt="2026-08-07T14:32:26.023" v="15"/>
          <ac:spMkLst>
            <pc:docMk/>
            <pc:sldMk cId="454595533" sldId="270"/>
            <ac:spMk id="3" creationId="{8E46395D-06BE-8A2A-649A-93A66E896A6A}"/>
          </ac:spMkLst>
        </pc:spChg>
        <pc:picChg chg="mod ord modCrop">
          <ac:chgData name="Kaat Terryn" userId="S::kaat.terryn@vad.be::a4f3a4d9-7863-44d4-9d8f-e83e48f5d4f5" providerId="AD" clId="Web-{E22C7AF9-F4C3-00A8-F3D3-54BCF0EBF9E9}" dt="2026-08-07T14:33:09.930" v="22"/>
          <ac:picMkLst>
            <pc:docMk/>
            <pc:sldMk cId="454595533" sldId="270"/>
            <ac:picMk id="9" creationId="{00000000-0000-0000-0000-000000000000}"/>
          </ac:picMkLst>
        </pc:picChg>
        <pc:picChg chg="add mod ord">
          <ac:chgData name="Kaat Terryn" userId="S::kaat.terryn@vad.be::a4f3a4d9-7863-44d4-9d8f-e83e48f5d4f5" providerId="AD" clId="Web-{E22C7AF9-F4C3-00A8-F3D3-54BCF0EBF9E9}" dt="2026-08-07T14:33:22.837" v="23"/>
          <ac:picMkLst>
            <pc:docMk/>
            <pc:sldMk cId="454595533" sldId="270"/>
            <ac:picMk id="12" creationId="{F4BFC11F-FFDD-D6C5-9AB5-BE7C104BEA4C}"/>
          </ac:picMkLst>
        </pc:picChg>
        <pc:picChg chg="mod ord">
          <ac:chgData name="Kaat Terryn" userId="S::kaat.terryn@vad.be::a4f3a4d9-7863-44d4-9d8f-e83e48f5d4f5" providerId="AD" clId="Web-{E22C7AF9-F4C3-00A8-F3D3-54BCF0EBF9E9}" dt="2026-08-07T14:33:29.118" v="24"/>
          <ac:picMkLst>
            <pc:docMk/>
            <pc:sldMk cId="454595533" sldId="270"/>
            <ac:picMk id="15" creationId="{00000000-0000-0000-0000-000000000000}"/>
          </ac:picMkLst>
        </pc:picChg>
        <pc:picChg chg="ord">
          <ac:chgData name="Kaat Terryn" userId="S::kaat.terryn@vad.be::a4f3a4d9-7863-44d4-9d8f-e83e48f5d4f5" providerId="AD" clId="Web-{E22C7AF9-F4C3-00A8-F3D3-54BCF0EBF9E9}" dt="2026-08-07T14:32:39.398" v="18"/>
          <ac:picMkLst>
            <pc:docMk/>
            <pc:sldMk cId="454595533" sldId="270"/>
            <ac:picMk id="27" creationId="{FD68D0A5-2FBA-AF4C-B220-813B1796E3EB}"/>
          </ac:picMkLst>
        </pc:picChg>
      </pc:sldChg>
      <pc:sldChg chg="addSp delSp modSp">
        <pc:chgData name="Kaat Terryn" userId="S::kaat.terryn@vad.be::a4f3a4d9-7863-44d4-9d8f-e83e48f5d4f5" providerId="AD" clId="Web-{E22C7AF9-F4C3-00A8-F3D3-54BCF0EBF9E9}" dt="2026-08-07T14:39:37.130" v="68"/>
        <pc:sldMkLst>
          <pc:docMk/>
          <pc:sldMk cId="1521503047" sldId="422"/>
        </pc:sldMkLst>
        <pc:spChg chg="mod">
          <ac:chgData name="Kaat Terryn" userId="S::kaat.terryn@vad.be::a4f3a4d9-7863-44d4-9d8f-e83e48f5d4f5" providerId="AD" clId="Web-{E22C7AF9-F4C3-00A8-F3D3-54BCF0EBF9E9}" dt="2026-08-07T14:38:39.206" v="64" actId="14100"/>
          <ac:spMkLst>
            <pc:docMk/>
            <pc:sldMk cId="1521503047" sldId="422"/>
            <ac:spMk id="9" creationId="{00000000-0000-0000-0000-000000000000}"/>
          </ac:spMkLst>
        </pc:spChg>
        <pc:spChg chg="mod">
          <ac:chgData name="Kaat Terryn" userId="S::kaat.terryn@vad.be::a4f3a4d9-7863-44d4-9d8f-e83e48f5d4f5" providerId="AD" clId="Web-{E22C7AF9-F4C3-00A8-F3D3-54BCF0EBF9E9}" dt="2026-08-07T14:38:47.863" v="65" actId="1076"/>
          <ac:spMkLst>
            <pc:docMk/>
            <pc:sldMk cId="1521503047" sldId="422"/>
            <ac:spMk id="19" creationId="{D9CFEDC4-62D8-2D4B-AE72-93BC733F3DA4}"/>
          </ac:spMkLst>
        </pc:spChg>
        <pc:picChg chg="add mod">
          <ac:chgData name="Kaat Terryn" userId="S::kaat.terryn@vad.be::a4f3a4d9-7863-44d4-9d8f-e83e48f5d4f5" providerId="AD" clId="Web-{E22C7AF9-F4C3-00A8-F3D3-54BCF0EBF9E9}" dt="2026-08-07T14:39:37.130" v="68"/>
          <ac:picMkLst>
            <pc:docMk/>
            <pc:sldMk cId="1521503047" sldId="422"/>
            <ac:picMk id="14" creationId="{52F1AD5A-63D3-D637-6BDB-C1865EFA9CB7}"/>
          </ac:picMkLst>
        </pc:picChg>
        <pc:picChg chg="add mod ord">
          <ac:chgData name="Kaat Terryn" userId="S::kaat.terryn@vad.be::a4f3a4d9-7863-44d4-9d8f-e83e48f5d4f5" providerId="AD" clId="Web-{E22C7AF9-F4C3-00A8-F3D3-54BCF0EBF9E9}" dt="2026-08-07T14:37:56.189" v="57"/>
          <ac:picMkLst>
            <pc:docMk/>
            <pc:sldMk cId="1521503047" sldId="422"/>
            <ac:picMk id="15" creationId="{7DF70107-7796-2998-A4FD-51C87229B5FC}"/>
          </ac:picMkLst>
        </pc:picChg>
      </pc:sldChg>
      <pc:sldChg chg="addSp delSp modSp">
        <pc:chgData name="Kaat Terryn" userId="S::kaat.terryn@vad.be::a4f3a4d9-7863-44d4-9d8f-e83e48f5d4f5" providerId="AD" clId="Web-{E22C7AF9-F4C3-00A8-F3D3-54BCF0EBF9E9}" dt="2026-08-07T14:49:02.632" v="102" actId="1076"/>
        <pc:sldMkLst>
          <pc:docMk/>
          <pc:sldMk cId="892619034" sldId="470"/>
        </pc:sldMkLst>
        <pc:picChg chg="add mod">
          <ac:chgData name="Kaat Terryn" userId="S::kaat.terryn@vad.be::a4f3a4d9-7863-44d4-9d8f-e83e48f5d4f5" providerId="AD" clId="Web-{E22C7AF9-F4C3-00A8-F3D3-54BCF0EBF9E9}" dt="2026-08-07T14:49:02.632" v="102" actId="1076"/>
          <ac:picMkLst>
            <pc:docMk/>
            <pc:sldMk cId="892619034" sldId="470"/>
            <ac:picMk id="9" creationId="{C7D78A7F-A79C-7510-25E2-C639DFA1B48B}"/>
          </ac:picMkLst>
        </pc:picChg>
      </pc:sldChg>
      <pc:sldChg chg="addSp delSp modSp">
        <pc:chgData name="Kaat Terryn" userId="S::kaat.terryn@vad.be::a4f3a4d9-7863-44d4-9d8f-e83e48f5d4f5" providerId="AD" clId="Web-{E22C7AF9-F4C3-00A8-F3D3-54BCF0EBF9E9}" dt="2026-08-07T15:21:34.663" v="111"/>
        <pc:sldMkLst>
          <pc:docMk/>
          <pc:sldMk cId="1078713176" sldId="484"/>
        </pc:sldMkLst>
        <pc:picChg chg="add mod">
          <ac:chgData name="Kaat Terryn" userId="S::kaat.terryn@vad.be::a4f3a4d9-7863-44d4-9d8f-e83e48f5d4f5" providerId="AD" clId="Web-{E22C7AF9-F4C3-00A8-F3D3-54BCF0EBF9E9}" dt="2026-08-07T15:20:46.412" v="105" actId="1076"/>
          <ac:picMkLst>
            <pc:docMk/>
            <pc:sldMk cId="1078713176" sldId="484"/>
            <ac:picMk id="9" creationId="{878B2049-7F23-B4D0-6707-695CB3D6FA02}"/>
          </ac:picMkLst>
        </pc:picChg>
        <pc:picChg chg="add mod ord">
          <ac:chgData name="Kaat Terryn" userId="S::kaat.terryn@vad.be::a4f3a4d9-7863-44d4-9d8f-e83e48f5d4f5" providerId="AD" clId="Web-{E22C7AF9-F4C3-00A8-F3D3-54BCF0EBF9E9}" dt="2026-08-07T15:21:34.663" v="111"/>
          <ac:picMkLst>
            <pc:docMk/>
            <pc:sldMk cId="1078713176" sldId="484"/>
            <ac:picMk id="10" creationId="{936A96D7-7F9D-7F40-7754-DC1BE8824B7D}"/>
          </ac:picMkLst>
        </pc:picChg>
      </pc:sldChg>
      <pc:sldChg chg="addSp delSp modSp">
        <pc:chgData name="Kaat Terryn" userId="S::kaat.terryn@vad.be::a4f3a4d9-7863-44d4-9d8f-e83e48f5d4f5" providerId="AD" clId="Web-{E22C7AF9-F4C3-00A8-F3D3-54BCF0EBF9E9}" dt="2026-08-07T14:48:07.943" v="97" actId="1076"/>
        <pc:sldMkLst>
          <pc:docMk/>
          <pc:sldMk cId="1032704301" sldId="528"/>
        </pc:sldMkLst>
        <pc:spChg chg="mod">
          <ac:chgData name="Kaat Terryn" userId="S::kaat.terryn@vad.be::a4f3a4d9-7863-44d4-9d8f-e83e48f5d4f5" providerId="AD" clId="Web-{E22C7AF9-F4C3-00A8-F3D3-54BCF0EBF9E9}" dt="2026-08-07T14:47:55.755" v="95" actId="1076"/>
          <ac:spMkLst>
            <pc:docMk/>
            <pc:sldMk cId="1032704301" sldId="528"/>
            <ac:spMk id="9" creationId="{C149CAB4-6CE1-7B9D-C4C2-5F4D9C240203}"/>
          </ac:spMkLst>
        </pc:spChg>
        <pc:spChg chg="mod ord">
          <ac:chgData name="Kaat Terryn" userId="S::kaat.terryn@vad.be::a4f3a4d9-7863-44d4-9d8f-e83e48f5d4f5" providerId="AD" clId="Web-{E22C7AF9-F4C3-00A8-F3D3-54BCF0EBF9E9}" dt="2026-08-07T14:48:03.802" v="96" actId="1076"/>
          <ac:spMkLst>
            <pc:docMk/>
            <pc:sldMk cId="1032704301" sldId="528"/>
            <ac:spMk id="13" creationId="{3405A6EB-D6B4-C7C8-3D8D-93BFCC569FF6}"/>
          </ac:spMkLst>
        </pc:spChg>
        <pc:spChg chg="ord">
          <ac:chgData name="Kaat Terryn" userId="S::kaat.terryn@vad.be::a4f3a4d9-7863-44d4-9d8f-e83e48f5d4f5" providerId="AD" clId="Web-{E22C7AF9-F4C3-00A8-F3D3-54BCF0EBF9E9}" dt="2026-08-07T14:45:52.564" v="84"/>
          <ac:spMkLst>
            <pc:docMk/>
            <pc:sldMk cId="1032704301" sldId="528"/>
            <ac:spMk id="14" creationId="{D58599B0-05E7-122E-EE90-B78623B3FEE3}"/>
          </ac:spMkLst>
        </pc:spChg>
        <pc:spChg chg="ord">
          <ac:chgData name="Kaat Terryn" userId="S::kaat.terryn@vad.be::a4f3a4d9-7863-44d4-9d8f-e83e48f5d4f5" providerId="AD" clId="Web-{E22C7AF9-F4C3-00A8-F3D3-54BCF0EBF9E9}" dt="2026-08-07T14:45:59.673" v="85"/>
          <ac:spMkLst>
            <pc:docMk/>
            <pc:sldMk cId="1032704301" sldId="528"/>
            <ac:spMk id="15" creationId="{4165E988-386A-7D8E-8327-47C1E982E220}"/>
          </ac:spMkLst>
        </pc:spChg>
        <pc:picChg chg="add mod">
          <ac:chgData name="Kaat Terryn" userId="S::kaat.terryn@vad.be::a4f3a4d9-7863-44d4-9d8f-e83e48f5d4f5" providerId="AD" clId="Web-{E22C7AF9-F4C3-00A8-F3D3-54BCF0EBF9E9}" dt="2026-08-07T14:48:07.943" v="97" actId="1076"/>
          <ac:picMkLst>
            <pc:docMk/>
            <pc:sldMk cId="1032704301" sldId="528"/>
            <ac:picMk id="12" creationId="{BFFB35D8-7D6E-2A01-1989-7B90FF59597F}"/>
          </ac:picMkLst>
        </pc:picChg>
        <pc:picChg chg="add mod ord">
          <ac:chgData name="Kaat Terryn" userId="S::kaat.terryn@vad.be::a4f3a4d9-7863-44d4-9d8f-e83e48f5d4f5" providerId="AD" clId="Web-{E22C7AF9-F4C3-00A8-F3D3-54BCF0EBF9E9}" dt="2026-08-07T14:47:28.129" v="91"/>
          <ac:picMkLst>
            <pc:docMk/>
            <pc:sldMk cId="1032704301" sldId="528"/>
            <ac:picMk id="19" creationId="{83849783-ED73-1441-9400-7EE6D5FE3539}"/>
          </ac:picMkLst>
        </pc:picChg>
      </pc:sldChg>
      <pc:sldChg chg="addSp delSp modSp">
        <pc:chgData name="Kaat Terryn" userId="S::kaat.terryn@vad.be::a4f3a4d9-7863-44d4-9d8f-e83e48f5d4f5" providerId="AD" clId="Web-{E22C7AF9-F4C3-00A8-F3D3-54BCF0EBF9E9}" dt="2026-08-07T14:35:06.528" v="37" actId="1076"/>
        <pc:sldMkLst>
          <pc:docMk/>
          <pc:sldMk cId="2360655754" sldId="546"/>
        </pc:sldMkLst>
        <pc:spChg chg="mod">
          <ac:chgData name="Kaat Terryn" userId="S::kaat.terryn@vad.be::a4f3a4d9-7863-44d4-9d8f-e83e48f5d4f5" providerId="AD" clId="Web-{E22C7AF9-F4C3-00A8-F3D3-54BCF0EBF9E9}" dt="2026-08-07T14:35:03.700" v="36" actId="20577"/>
          <ac:spMkLst>
            <pc:docMk/>
            <pc:sldMk cId="2360655754" sldId="546"/>
            <ac:spMk id="22" creationId="{1ECBD710-8FAF-DAB6-05DC-BF77DAB7C070}"/>
          </ac:spMkLst>
        </pc:spChg>
        <pc:picChg chg="add mod">
          <ac:chgData name="Kaat Terryn" userId="S::kaat.terryn@vad.be::a4f3a4d9-7863-44d4-9d8f-e83e48f5d4f5" providerId="AD" clId="Web-{E22C7AF9-F4C3-00A8-F3D3-54BCF0EBF9E9}" dt="2026-08-07T14:35:06.528" v="37" actId="1076"/>
          <ac:picMkLst>
            <pc:docMk/>
            <pc:sldMk cId="2360655754" sldId="546"/>
            <ac:picMk id="17" creationId="{F9DD7F48-2271-BF42-D588-A9E8F079BC7E}"/>
          </ac:picMkLst>
        </pc:picChg>
      </pc:sldChg>
    </pc:docChg>
  </pc:docChgLst>
  <pc:docChgLst>
    <pc:chgData name="Kaat Terryn" userId="S::kaat.terryn@vad.be::a4f3a4d9-7863-44d4-9d8f-e83e48f5d4f5" providerId="AD" clId="Web-{C8D04040-BF19-295F-A779-4D6D7B9E118B}"/>
    <pc:docChg chg="delSld modSld">
      <pc:chgData name="Kaat Terryn" userId="S::kaat.terryn@vad.be::a4f3a4d9-7863-44d4-9d8f-e83e48f5d4f5" providerId="AD" clId="Web-{C8D04040-BF19-295F-A779-4D6D7B9E118B}" dt="2026-07-22T09:35:32.944" v="576"/>
      <pc:docMkLst>
        <pc:docMk/>
      </pc:docMkLst>
      <pc:sldChg chg="modSp">
        <pc:chgData name="Kaat Terryn" userId="S::kaat.terryn@vad.be::a4f3a4d9-7863-44d4-9d8f-e83e48f5d4f5" providerId="AD" clId="Web-{C8D04040-BF19-295F-A779-4D6D7B9E118B}" dt="2026-07-22T09:26:34.268" v="472" actId="20577"/>
        <pc:sldMkLst>
          <pc:docMk/>
          <pc:sldMk cId="575326843" sldId="386"/>
        </pc:sldMkLst>
        <pc:spChg chg="mod">
          <ac:chgData name="Kaat Terryn" userId="S::kaat.terryn@vad.be::a4f3a4d9-7863-44d4-9d8f-e83e48f5d4f5" providerId="AD" clId="Web-{C8D04040-BF19-295F-A779-4D6D7B9E118B}" dt="2026-07-22T09:26:34.268" v="472" actId="20577"/>
          <ac:spMkLst>
            <pc:docMk/>
            <pc:sldMk cId="575326843" sldId="386"/>
            <ac:spMk id="13" creationId="{D9CFEDC4-62D8-2D4B-AE72-93BC733F3DA4}"/>
          </ac:spMkLst>
        </pc:spChg>
      </pc:sldChg>
      <pc:sldChg chg="modSp">
        <pc:chgData name="Kaat Terryn" userId="S::kaat.terryn@vad.be::a4f3a4d9-7863-44d4-9d8f-e83e48f5d4f5" providerId="AD" clId="Web-{C8D04040-BF19-295F-A779-4D6D7B9E118B}" dt="2026-07-22T09:06:53.679" v="246" actId="20577"/>
        <pc:sldMkLst>
          <pc:docMk/>
          <pc:sldMk cId="434371322" sldId="405"/>
        </pc:sldMkLst>
        <pc:spChg chg="mod">
          <ac:chgData name="Kaat Terryn" userId="S::kaat.terryn@vad.be::a4f3a4d9-7863-44d4-9d8f-e83e48f5d4f5" providerId="AD" clId="Web-{C8D04040-BF19-295F-A779-4D6D7B9E118B}" dt="2026-07-22T09:06:53.679" v="246" actId="20577"/>
          <ac:spMkLst>
            <pc:docMk/>
            <pc:sldMk cId="434371322" sldId="405"/>
            <ac:spMk id="29" creationId="{878E4F5F-2001-624C-B2D0-8CD852D7CAD7}"/>
          </ac:spMkLst>
        </pc:spChg>
      </pc:sldChg>
      <pc:sldChg chg="modNotes">
        <pc:chgData name="Kaat Terryn" userId="S::kaat.terryn@vad.be::a4f3a4d9-7863-44d4-9d8f-e83e48f5d4f5" providerId="AD" clId="Web-{C8D04040-BF19-295F-A779-4D6D7B9E118B}" dt="2026-07-22T09:00:54.041" v="166"/>
        <pc:sldMkLst>
          <pc:docMk/>
          <pc:sldMk cId="1157285501" sldId="416"/>
        </pc:sldMkLst>
      </pc:sldChg>
      <pc:sldChg chg="modSp modNotes">
        <pc:chgData name="Kaat Terryn" userId="S::kaat.terryn@vad.be::a4f3a4d9-7863-44d4-9d8f-e83e48f5d4f5" providerId="AD" clId="Web-{C8D04040-BF19-295F-A779-4D6D7B9E118B}" dt="2026-07-22T09:35:32.944" v="576"/>
        <pc:sldMkLst>
          <pc:docMk/>
          <pc:sldMk cId="1521503047" sldId="422"/>
        </pc:sldMkLst>
        <pc:spChg chg="mod">
          <ac:chgData name="Kaat Terryn" userId="S::kaat.terryn@vad.be::a4f3a4d9-7863-44d4-9d8f-e83e48f5d4f5" providerId="AD" clId="Web-{C8D04040-BF19-295F-A779-4D6D7B9E118B}" dt="2026-07-22T08:42:40.486" v="11" actId="20577"/>
          <ac:spMkLst>
            <pc:docMk/>
            <pc:sldMk cId="1521503047" sldId="422"/>
            <ac:spMk id="19" creationId="{D9CFEDC4-62D8-2D4B-AE72-93BC733F3DA4}"/>
          </ac:spMkLst>
        </pc:spChg>
      </pc:sldChg>
      <pc:sldChg chg="modNotes">
        <pc:chgData name="Kaat Terryn" userId="S::kaat.terryn@vad.be::a4f3a4d9-7863-44d4-9d8f-e83e48f5d4f5" providerId="AD" clId="Web-{C8D04040-BF19-295F-A779-4D6D7B9E118B}" dt="2026-07-22T08:58:32.739" v="137"/>
        <pc:sldMkLst>
          <pc:docMk/>
          <pc:sldMk cId="1461923106" sldId="456"/>
        </pc:sldMkLst>
      </pc:sldChg>
      <pc:sldChg chg="modSp modNotes">
        <pc:chgData name="Kaat Terryn" userId="S::kaat.terryn@vad.be::a4f3a4d9-7863-44d4-9d8f-e83e48f5d4f5" providerId="AD" clId="Web-{C8D04040-BF19-295F-A779-4D6D7B9E118B}" dt="2026-07-22T09:30:15.229" v="519"/>
        <pc:sldMkLst>
          <pc:docMk/>
          <pc:sldMk cId="936815188" sldId="460"/>
        </pc:sldMkLst>
        <pc:spChg chg="mod">
          <ac:chgData name="Kaat Terryn" userId="S::kaat.terryn@vad.be::a4f3a4d9-7863-44d4-9d8f-e83e48f5d4f5" providerId="AD" clId="Web-{C8D04040-BF19-295F-A779-4D6D7B9E118B}" dt="2026-07-22T09:29:29.665" v="496" actId="20577"/>
          <ac:spMkLst>
            <pc:docMk/>
            <pc:sldMk cId="936815188" sldId="460"/>
            <ac:spMk id="4" creationId="{5EA7A443-21C1-F34F-BF44-1CB2078DC3A7}"/>
          </ac:spMkLst>
        </pc:spChg>
      </pc:sldChg>
      <pc:sldChg chg="modSp">
        <pc:chgData name="Kaat Terryn" userId="S::kaat.terryn@vad.be::a4f3a4d9-7863-44d4-9d8f-e83e48f5d4f5" providerId="AD" clId="Web-{C8D04040-BF19-295F-A779-4D6D7B9E118B}" dt="2026-07-22T09:28:40.117" v="482" actId="20577"/>
        <pc:sldMkLst>
          <pc:docMk/>
          <pc:sldMk cId="464943232" sldId="469"/>
        </pc:sldMkLst>
        <pc:spChg chg="mod">
          <ac:chgData name="Kaat Terryn" userId="S::kaat.terryn@vad.be::a4f3a4d9-7863-44d4-9d8f-e83e48f5d4f5" providerId="AD" clId="Web-{C8D04040-BF19-295F-A779-4D6D7B9E118B}" dt="2026-07-22T09:28:40.117" v="482" actId="20577"/>
          <ac:spMkLst>
            <pc:docMk/>
            <pc:sldMk cId="464943232" sldId="469"/>
            <ac:spMk id="2" creationId="{5EA7A443-21C1-F34F-BF44-1CB2078DC3A7}"/>
          </ac:spMkLst>
        </pc:spChg>
      </pc:sldChg>
      <pc:sldChg chg="modNotes">
        <pc:chgData name="Kaat Terryn" userId="S::kaat.terryn@vad.be::a4f3a4d9-7863-44d4-9d8f-e83e48f5d4f5" providerId="AD" clId="Web-{C8D04040-BF19-295F-A779-4D6D7B9E118B}" dt="2026-07-22T09:04:36.659" v="237"/>
        <pc:sldMkLst>
          <pc:docMk/>
          <pc:sldMk cId="892619034" sldId="470"/>
        </pc:sldMkLst>
      </pc:sldChg>
      <pc:sldChg chg="modSp">
        <pc:chgData name="Kaat Terryn" userId="S::kaat.terryn@vad.be::a4f3a4d9-7863-44d4-9d8f-e83e48f5d4f5" providerId="AD" clId="Web-{C8D04040-BF19-295F-A779-4D6D7B9E118B}" dt="2026-07-22T09:15:20.182" v="333" actId="20577"/>
        <pc:sldMkLst>
          <pc:docMk/>
          <pc:sldMk cId="64897817" sldId="482"/>
        </pc:sldMkLst>
        <pc:spChg chg="mod">
          <ac:chgData name="Kaat Terryn" userId="S::kaat.terryn@vad.be::a4f3a4d9-7863-44d4-9d8f-e83e48f5d4f5" providerId="AD" clId="Web-{C8D04040-BF19-295F-A779-4D6D7B9E118B}" dt="2026-07-22T09:15:20.182" v="333" actId="20577"/>
          <ac:spMkLst>
            <pc:docMk/>
            <pc:sldMk cId="64897817" sldId="482"/>
            <ac:spMk id="2" creationId="{5EA7A443-21C1-F34F-BF44-1CB2078DC3A7}"/>
          </ac:spMkLst>
        </pc:spChg>
      </pc:sldChg>
      <pc:sldChg chg="modSp modCm">
        <pc:chgData name="Kaat Terryn" userId="S::kaat.terryn@vad.be::a4f3a4d9-7863-44d4-9d8f-e83e48f5d4f5" providerId="AD" clId="Web-{C8D04040-BF19-295F-A779-4D6D7B9E118B}" dt="2026-07-22T09:18:33.517" v="370" actId="20577"/>
        <pc:sldMkLst>
          <pc:docMk/>
          <pc:sldMk cId="1078713176" sldId="484"/>
        </pc:sldMkLst>
        <pc:spChg chg="mod">
          <ac:chgData name="Kaat Terryn" userId="S::kaat.terryn@vad.be::a4f3a4d9-7863-44d4-9d8f-e83e48f5d4f5" providerId="AD" clId="Web-{C8D04040-BF19-295F-A779-4D6D7B9E118B}" dt="2026-07-22T09:18:33.517" v="370" actId="20577"/>
          <ac:spMkLst>
            <pc:docMk/>
            <pc:sldMk cId="1078713176" sldId="484"/>
            <ac:spMk id="3" creationId="{1EFBC73D-0B1F-FA48-86B0-185FC378D080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Kaat Terryn" userId="S::kaat.terryn@vad.be::a4f3a4d9-7863-44d4-9d8f-e83e48f5d4f5" providerId="AD" clId="Web-{C8D04040-BF19-295F-A779-4D6D7B9E118B}" dt="2026-07-22T09:18:29.657" v="369" actId="20577"/>
              <pc2:cmMkLst xmlns:pc2="http://schemas.microsoft.com/office/powerpoint/2019/9/main/command">
                <pc:docMk/>
                <pc:sldMk cId="1078713176" sldId="484"/>
                <pc2:cmMk id="{DE852B51-FD53-4A2E-B2E9-63E12C88F1EE}"/>
              </pc2:cmMkLst>
            </pc226:cmChg>
          </p:ext>
        </pc:extLst>
      </pc:sldChg>
      <pc:sldChg chg="modSp">
        <pc:chgData name="Kaat Terryn" userId="S::kaat.terryn@vad.be::a4f3a4d9-7863-44d4-9d8f-e83e48f5d4f5" providerId="AD" clId="Web-{C8D04040-BF19-295F-A779-4D6D7B9E118B}" dt="2026-07-22T08:53:10.431" v="96" actId="20577"/>
        <pc:sldMkLst>
          <pc:docMk/>
          <pc:sldMk cId="1032704301" sldId="528"/>
        </pc:sldMkLst>
        <pc:spChg chg="mod">
          <ac:chgData name="Kaat Terryn" userId="S::kaat.terryn@vad.be::a4f3a4d9-7863-44d4-9d8f-e83e48f5d4f5" providerId="AD" clId="Web-{C8D04040-BF19-295F-A779-4D6D7B9E118B}" dt="2026-07-22T08:53:10.431" v="96" actId="20577"/>
          <ac:spMkLst>
            <pc:docMk/>
            <pc:sldMk cId="1032704301" sldId="528"/>
            <ac:spMk id="13" creationId="{3405A6EB-D6B4-C7C8-3D8D-93BFCC569FF6}"/>
          </ac:spMkLst>
        </pc:spChg>
      </pc:sldChg>
      <pc:sldChg chg="modNotes">
        <pc:chgData name="Kaat Terryn" userId="S::kaat.terryn@vad.be::a4f3a4d9-7863-44d4-9d8f-e83e48f5d4f5" providerId="AD" clId="Web-{C8D04040-BF19-295F-A779-4D6D7B9E118B}" dt="2026-07-22T09:24:39.358" v="469"/>
        <pc:sldMkLst>
          <pc:docMk/>
          <pc:sldMk cId="1317262661" sldId="544"/>
        </pc:sldMkLst>
      </pc:sldChg>
    </pc:docChg>
  </pc:docChgLst>
  <pc:docChgLst>
    <pc:chgData name="Kaat Terryn" userId="S::kaat.terryn@vad.be::a4f3a4d9-7863-44d4-9d8f-e83e48f5d4f5" providerId="AD" clId="Web-{CA651564-B4E1-D2D6-6C9F-6516133049CA}"/>
    <pc:docChg chg="delSld">
      <pc:chgData name="Kaat Terryn" userId="S::kaat.terryn@vad.be::a4f3a4d9-7863-44d4-9d8f-e83e48f5d4f5" providerId="AD" clId="Web-{CA651564-B4E1-D2D6-6C9F-6516133049CA}" dt="2026-08-12T12:07:30.337" v="5"/>
      <pc:docMkLst>
        <pc:docMk/>
      </pc:docMkLst>
    </pc:docChg>
  </pc:docChgLst>
  <pc:docChgLst>
    <pc:chgData name="Kaat Terryn" userId="S::kaat.terryn@vad.be::a4f3a4d9-7863-44d4-9d8f-e83e48f5d4f5" providerId="AD" clId="Web-{E3B2D824-22A0-DA14-70A0-7B1BB6558639}"/>
    <pc:docChg chg="addSld delSld modSld sldOrd">
      <pc:chgData name="Kaat Terryn" userId="S::kaat.terryn@vad.be::a4f3a4d9-7863-44d4-9d8f-e83e48f5d4f5" providerId="AD" clId="Web-{E3B2D824-22A0-DA14-70A0-7B1BB6558639}" dt="2026-07-22T12:57:55.829" v="469"/>
      <pc:docMkLst>
        <pc:docMk/>
      </pc:docMkLst>
      <pc:sldChg chg="modSp modNotes">
        <pc:chgData name="Kaat Terryn" userId="S::kaat.terryn@vad.be::a4f3a4d9-7863-44d4-9d8f-e83e48f5d4f5" providerId="AD" clId="Web-{E3B2D824-22A0-DA14-70A0-7B1BB6558639}" dt="2026-07-22T12:56:43.795" v="457" actId="20577"/>
        <pc:sldMkLst>
          <pc:docMk/>
          <pc:sldMk cId="1521503047" sldId="422"/>
        </pc:sldMkLst>
        <pc:spChg chg="mod">
          <ac:chgData name="Kaat Terryn" userId="S::kaat.terryn@vad.be::a4f3a4d9-7863-44d4-9d8f-e83e48f5d4f5" providerId="AD" clId="Web-{E3B2D824-22A0-DA14-70A0-7B1BB6558639}" dt="2026-07-22T12:56:43.795" v="457" actId="20577"/>
          <ac:spMkLst>
            <pc:docMk/>
            <pc:sldMk cId="1521503047" sldId="422"/>
            <ac:spMk id="19" creationId="{D9CFEDC4-62D8-2D4B-AE72-93BC733F3DA4}"/>
          </ac:spMkLst>
        </pc:spChg>
      </pc:sldChg>
      <pc:sldChg chg="modSp modNotes">
        <pc:chgData name="Kaat Terryn" userId="S::kaat.terryn@vad.be::a4f3a4d9-7863-44d4-9d8f-e83e48f5d4f5" providerId="AD" clId="Web-{E3B2D824-22A0-DA14-70A0-7B1BB6558639}" dt="2026-07-22T12:55:46.746" v="443"/>
        <pc:sldMkLst>
          <pc:docMk/>
          <pc:sldMk cId="936815188" sldId="460"/>
        </pc:sldMkLst>
        <pc:spChg chg="mod">
          <ac:chgData name="Kaat Terryn" userId="S::kaat.terryn@vad.be::a4f3a4d9-7863-44d4-9d8f-e83e48f5d4f5" providerId="AD" clId="Web-{E3B2D824-22A0-DA14-70A0-7B1BB6558639}" dt="2026-07-22T12:32:32.994" v="244" actId="20577"/>
          <ac:spMkLst>
            <pc:docMk/>
            <pc:sldMk cId="936815188" sldId="460"/>
            <ac:spMk id="4" creationId="{5EA7A443-21C1-F34F-BF44-1CB2078DC3A7}"/>
          </ac:spMkLst>
        </pc:spChg>
        <pc:picChg chg="mod">
          <ac:chgData name="Kaat Terryn" userId="S::kaat.terryn@vad.be::a4f3a4d9-7863-44d4-9d8f-e83e48f5d4f5" providerId="AD" clId="Web-{E3B2D824-22A0-DA14-70A0-7B1BB6558639}" dt="2026-07-22T12:32:38.213" v="245" actId="1076"/>
          <ac:picMkLst>
            <pc:docMk/>
            <pc:sldMk cId="936815188" sldId="460"/>
            <ac:picMk id="2" creationId="{00000000-0000-0000-0000-000000000000}"/>
          </ac:picMkLst>
        </pc:picChg>
      </pc:sldChg>
      <pc:sldChg chg="ord modNotes">
        <pc:chgData name="Kaat Terryn" userId="S::kaat.terryn@vad.be::a4f3a4d9-7863-44d4-9d8f-e83e48f5d4f5" providerId="AD" clId="Web-{E3B2D824-22A0-DA14-70A0-7B1BB6558639}" dt="2026-07-22T12:55:40.011" v="442"/>
        <pc:sldMkLst>
          <pc:docMk/>
          <pc:sldMk cId="892619034" sldId="470"/>
        </pc:sldMkLst>
      </pc:sldChg>
      <pc:sldChg chg="ord">
        <pc:chgData name="Kaat Terryn" userId="S::kaat.terryn@vad.be::a4f3a4d9-7863-44d4-9d8f-e83e48f5d4f5" providerId="AD" clId="Web-{E3B2D824-22A0-DA14-70A0-7B1BB6558639}" dt="2026-07-22T12:32:29.197" v="243"/>
        <pc:sldMkLst>
          <pc:docMk/>
          <pc:sldMk cId="790141825" sldId="478"/>
        </pc:sldMkLst>
      </pc:sldChg>
      <pc:sldChg chg="modNotes">
        <pc:chgData name="Kaat Terryn" userId="S::kaat.terryn@vad.be::a4f3a4d9-7863-44d4-9d8f-e83e48f5d4f5" providerId="AD" clId="Web-{E3B2D824-22A0-DA14-70A0-7B1BB6558639}" dt="2026-07-22T12:54:52.088" v="441"/>
        <pc:sldMkLst>
          <pc:docMk/>
          <pc:sldMk cId="1317262661" sldId="544"/>
        </pc:sldMkLst>
      </pc:sldChg>
      <pc:sldChg chg="addSp delSp modSp add replId">
        <pc:chgData name="Kaat Terryn" userId="S::kaat.terryn@vad.be::a4f3a4d9-7863-44d4-9d8f-e83e48f5d4f5" providerId="AD" clId="Web-{E3B2D824-22A0-DA14-70A0-7B1BB6558639}" dt="2026-07-22T12:49:02.857" v="269" actId="20577"/>
        <pc:sldMkLst>
          <pc:docMk/>
          <pc:sldMk cId="2279644990" sldId="547"/>
        </pc:sldMkLst>
        <pc:spChg chg="add del mod">
          <ac:chgData name="Kaat Terryn" userId="S::kaat.terryn@vad.be::a4f3a4d9-7863-44d4-9d8f-e83e48f5d4f5" providerId="AD" clId="Web-{E3B2D824-22A0-DA14-70A0-7B1BB6558639}" dt="2026-07-22T12:49:02.857" v="269" actId="20577"/>
          <ac:spMkLst>
            <pc:docMk/>
            <pc:sldMk cId="2279644990" sldId="547"/>
            <ac:spMk id="2" creationId="{ECBDC638-298D-64B8-80F5-952922754E6A}"/>
          </ac:spMkLst>
        </pc:spChg>
        <pc:spChg chg="mod">
          <ac:chgData name="Kaat Terryn" userId="S::kaat.terryn@vad.be::a4f3a4d9-7863-44d4-9d8f-e83e48f5d4f5" providerId="AD" clId="Web-{E3B2D824-22A0-DA14-70A0-7B1BB6558639}" dt="2026-07-22T12:14:31.471" v="184" actId="1076"/>
          <ac:spMkLst>
            <pc:docMk/>
            <pc:sldMk cId="2279644990" sldId="547"/>
            <ac:spMk id="3" creationId="{420679EB-D340-08E3-ECAF-FA3AF08937CD}"/>
          </ac:spMkLst>
        </pc:spChg>
        <pc:spChg chg="add mod">
          <ac:chgData name="Kaat Terryn" userId="S::kaat.terryn@vad.be::a4f3a4d9-7863-44d4-9d8f-e83e48f5d4f5" providerId="AD" clId="Web-{E3B2D824-22A0-DA14-70A0-7B1BB6558639}" dt="2026-07-22T12:15:09.972" v="190" actId="1076"/>
          <ac:spMkLst>
            <pc:docMk/>
            <pc:sldMk cId="2279644990" sldId="547"/>
            <ac:spMk id="6" creationId="{68D6B9B8-2609-114E-43DC-02EAD2E5A36F}"/>
          </ac:spMkLst>
        </pc:spChg>
        <pc:spChg chg="add mod">
          <ac:chgData name="Kaat Terryn" userId="S::kaat.terryn@vad.be::a4f3a4d9-7863-44d4-9d8f-e83e48f5d4f5" providerId="AD" clId="Web-{E3B2D824-22A0-DA14-70A0-7B1BB6558639}" dt="2026-07-22T12:15:05.035" v="189" actId="1076"/>
          <ac:spMkLst>
            <pc:docMk/>
            <pc:sldMk cId="2279644990" sldId="547"/>
            <ac:spMk id="7" creationId="{7E4911DE-9729-22A5-678A-5DFE20E35C8C}"/>
          </ac:spMkLst>
        </pc:spChg>
        <pc:spChg chg="add mod">
          <ac:chgData name="Kaat Terryn" userId="S::kaat.terryn@vad.be::a4f3a4d9-7863-44d4-9d8f-e83e48f5d4f5" providerId="AD" clId="Web-{E3B2D824-22A0-DA14-70A0-7B1BB6558639}" dt="2026-07-22T12:15:16.238" v="191" actId="1076"/>
          <ac:spMkLst>
            <pc:docMk/>
            <pc:sldMk cId="2279644990" sldId="547"/>
            <ac:spMk id="8" creationId="{25CA8415-32CB-2FFD-5B9D-BB0E0E332DB0}"/>
          </ac:spMkLst>
        </pc:spChg>
        <pc:spChg chg="add mod">
          <ac:chgData name="Kaat Terryn" userId="S::kaat.terryn@vad.be::a4f3a4d9-7863-44d4-9d8f-e83e48f5d4f5" providerId="AD" clId="Web-{E3B2D824-22A0-DA14-70A0-7B1BB6558639}" dt="2026-07-22T12:15:30.114" v="193" actId="1076"/>
          <ac:spMkLst>
            <pc:docMk/>
            <pc:sldMk cId="2279644990" sldId="547"/>
            <ac:spMk id="9" creationId="{C799B44E-DF78-4758-DA8B-B17971F732C2}"/>
          </ac:spMkLst>
        </pc:spChg>
        <pc:spChg chg="add mod">
          <ac:chgData name="Kaat Terryn" userId="S::kaat.terryn@vad.be::a4f3a4d9-7863-44d4-9d8f-e83e48f5d4f5" providerId="AD" clId="Web-{E3B2D824-22A0-DA14-70A0-7B1BB6558639}" dt="2026-07-22T12:17:49.978" v="211" actId="1076"/>
          <ac:spMkLst>
            <pc:docMk/>
            <pc:sldMk cId="2279644990" sldId="547"/>
            <ac:spMk id="11" creationId="{2371E6EF-B66C-4EAF-7591-6CCA0CE1E13F}"/>
          </ac:spMkLst>
        </pc:spChg>
      </pc:sldChg>
      <pc:sldChg chg="modSp add replId">
        <pc:chgData name="Kaat Terryn" userId="S::kaat.terryn@vad.be::a4f3a4d9-7863-44d4-9d8f-e83e48f5d4f5" providerId="AD" clId="Web-{E3B2D824-22A0-DA14-70A0-7B1BB6558639}" dt="2026-07-22T12:54:46.853" v="440" actId="20577"/>
        <pc:sldMkLst>
          <pc:docMk/>
          <pc:sldMk cId="2460729639" sldId="549"/>
        </pc:sldMkLst>
        <pc:spChg chg="mod">
          <ac:chgData name="Kaat Terryn" userId="S::kaat.terryn@vad.be::a4f3a4d9-7863-44d4-9d8f-e83e48f5d4f5" providerId="AD" clId="Web-{E3B2D824-22A0-DA14-70A0-7B1BB6558639}" dt="2026-07-22T12:54:46.853" v="440" actId="20577"/>
          <ac:spMkLst>
            <pc:docMk/>
            <pc:sldMk cId="2460729639" sldId="549"/>
            <ac:spMk id="2" creationId="{0EA2E493-9AE6-0D41-6A8D-633EDE2D3C00}"/>
          </ac:spMkLst>
        </pc:spChg>
        <pc:spChg chg="mod">
          <ac:chgData name="Kaat Terryn" userId="S::kaat.terryn@vad.be::a4f3a4d9-7863-44d4-9d8f-e83e48f5d4f5" providerId="AD" clId="Web-{E3B2D824-22A0-DA14-70A0-7B1BB6558639}" dt="2026-07-22T12:54:42.056" v="439" actId="1076"/>
          <ac:spMkLst>
            <pc:docMk/>
            <pc:sldMk cId="2460729639" sldId="549"/>
            <ac:spMk id="4" creationId="{6A9BB04C-60A8-2901-ADEB-65D6989D27D5}"/>
          </ac:spMkLst>
        </pc:spChg>
      </pc:sldChg>
      <pc:sldChg chg="add">
        <pc:chgData name="Kaat Terryn" userId="S::kaat.terryn@vad.be::a4f3a4d9-7863-44d4-9d8f-e83e48f5d4f5" providerId="AD" clId="Web-{E3B2D824-22A0-DA14-70A0-7B1BB6558639}" dt="2026-07-22T12:57:51.766" v="464"/>
        <pc:sldMkLst>
          <pc:docMk/>
          <pc:sldMk cId="2775916280" sldId="550"/>
        </pc:sldMkLst>
      </pc:sldChg>
      <pc:sldChg chg="add">
        <pc:chgData name="Kaat Terryn" userId="S::kaat.terryn@vad.be::a4f3a4d9-7863-44d4-9d8f-e83e48f5d4f5" providerId="AD" clId="Web-{E3B2D824-22A0-DA14-70A0-7B1BB6558639}" dt="2026-07-22T12:57:52.844" v="465"/>
        <pc:sldMkLst>
          <pc:docMk/>
          <pc:sldMk cId="178804047" sldId="551"/>
        </pc:sldMkLst>
      </pc:sldChg>
      <pc:sldChg chg="add">
        <pc:chgData name="Kaat Terryn" userId="S::kaat.terryn@vad.be::a4f3a4d9-7863-44d4-9d8f-e83e48f5d4f5" providerId="AD" clId="Web-{E3B2D824-22A0-DA14-70A0-7B1BB6558639}" dt="2026-07-22T12:57:54.458" v="466"/>
        <pc:sldMkLst>
          <pc:docMk/>
          <pc:sldMk cId="847787418" sldId="552"/>
        </pc:sldMkLst>
      </pc:sldChg>
      <pc:sldChg chg="add">
        <pc:chgData name="Kaat Terryn" userId="S::kaat.terryn@vad.be::a4f3a4d9-7863-44d4-9d8f-e83e48f5d4f5" providerId="AD" clId="Web-{E3B2D824-22A0-DA14-70A0-7B1BB6558639}" dt="2026-07-22T12:57:55.188" v="467"/>
        <pc:sldMkLst>
          <pc:docMk/>
          <pc:sldMk cId="1828243883" sldId="553"/>
        </pc:sldMkLst>
      </pc:sldChg>
      <pc:sldChg chg="add">
        <pc:chgData name="Kaat Terryn" userId="S::kaat.terryn@vad.be::a4f3a4d9-7863-44d4-9d8f-e83e48f5d4f5" providerId="AD" clId="Web-{E3B2D824-22A0-DA14-70A0-7B1BB6558639}" dt="2026-07-22T12:57:55.501" v="468"/>
        <pc:sldMkLst>
          <pc:docMk/>
          <pc:sldMk cId="87203287" sldId="554"/>
        </pc:sldMkLst>
      </pc:sldChg>
      <pc:sldChg chg="add">
        <pc:chgData name="Kaat Terryn" userId="S::kaat.terryn@vad.be::a4f3a4d9-7863-44d4-9d8f-e83e48f5d4f5" providerId="AD" clId="Web-{E3B2D824-22A0-DA14-70A0-7B1BB6558639}" dt="2026-07-22T12:57:55.829" v="469"/>
        <pc:sldMkLst>
          <pc:docMk/>
          <pc:sldMk cId="3983791793" sldId="555"/>
        </pc:sldMkLst>
      </pc:sldChg>
    </pc:docChg>
  </pc:docChgLst>
  <pc:docChgLst>
    <pc:chgData name="Kaat Terryn" userId="S::kaat.terryn@vad.be::a4f3a4d9-7863-44d4-9d8f-e83e48f5d4f5" providerId="AD" clId="Web-{6F8AAA95-B3E4-E589-7E35-7142F2ED3100}"/>
    <pc:docChg chg="modSld sldOrd">
      <pc:chgData name="Kaat Terryn" userId="S::kaat.terryn@vad.be::a4f3a4d9-7863-44d4-9d8f-e83e48f5d4f5" providerId="AD" clId="Web-{6F8AAA95-B3E4-E589-7E35-7142F2ED3100}" dt="2026-08-17T10:00:29.014" v="46"/>
      <pc:docMkLst>
        <pc:docMk/>
      </pc:docMkLst>
      <pc:sldChg chg="ord">
        <pc:chgData name="Kaat Terryn" userId="S::kaat.terryn@vad.be::a4f3a4d9-7863-44d4-9d8f-e83e48f5d4f5" providerId="AD" clId="Web-{6F8AAA95-B3E4-E589-7E35-7142F2ED3100}" dt="2026-08-17T10:00:29.014" v="46"/>
        <pc:sldMkLst>
          <pc:docMk/>
          <pc:sldMk cId="2127822042" sldId="480"/>
        </pc:sldMkLst>
      </pc:sldChg>
      <pc:sldChg chg="addSp modSp">
        <pc:chgData name="Kaat Terryn" userId="S::kaat.terryn@vad.be::a4f3a4d9-7863-44d4-9d8f-e83e48f5d4f5" providerId="AD" clId="Web-{6F8AAA95-B3E4-E589-7E35-7142F2ED3100}" dt="2026-08-17T09:59:26.934" v="45" actId="1076"/>
        <pc:sldMkLst>
          <pc:docMk/>
          <pc:sldMk cId="2279644990" sldId="547"/>
        </pc:sldMkLst>
        <pc:spChg chg="mod">
          <ac:chgData name="Kaat Terryn" userId="S::kaat.terryn@vad.be::a4f3a4d9-7863-44d4-9d8f-e83e48f5d4f5" providerId="AD" clId="Web-{6F8AAA95-B3E4-E589-7E35-7142F2ED3100}" dt="2026-08-17T09:58:53.573" v="39" actId="1076"/>
          <ac:spMkLst>
            <pc:docMk/>
            <pc:sldMk cId="2279644990" sldId="547"/>
            <ac:spMk id="2" creationId="{ECBDC638-298D-64B8-80F5-952922754E6A}"/>
          </ac:spMkLst>
        </pc:spChg>
        <pc:spChg chg="mod">
          <ac:chgData name="Kaat Terryn" userId="S::kaat.terryn@vad.be::a4f3a4d9-7863-44d4-9d8f-e83e48f5d4f5" providerId="AD" clId="Web-{6F8AAA95-B3E4-E589-7E35-7142F2ED3100}" dt="2026-08-17T09:58:58.667" v="40" actId="1076"/>
          <ac:spMkLst>
            <pc:docMk/>
            <pc:sldMk cId="2279644990" sldId="547"/>
            <ac:spMk id="3" creationId="{420679EB-D340-08E3-ECAF-FA3AF08937CD}"/>
          </ac:spMkLst>
        </pc:spChg>
        <pc:spChg chg="add mod">
          <ac:chgData name="Kaat Terryn" userId="S::kaat.terryn@vad.be::a4f3a4d9-7863-44d4-9d8f-e83e48f5d4f5" providerId="AD" clId="Web-{6F8AAA95-B3E4-E589-7E35-7142F2ED3100}" dt="2026-08-17T09:59:14.121" v="44" actId="1076"/>
          <ac:spMkLst>
            <pc:docMk/>
            <pc:sldMk cId="2279644990" sldId="547"/>
            <ac:spMk id="4" creationId="{7E1E159D-7E01-BD55-5FBF-5756C0448D35}"/>
          </ac:spMkLst>
        </pc:spChg>
        <pc:spChg chg="mod">
          <ac:chgData name="Kaat Terryn" userId="S::kaat.terryn@vad.be::a4f3a4d9-7863-44d4-9d8f-e83e48f5d4f5" providerId="AD" clId="Web-{6F8AAA95-B3E4-E589-7E35-7142F2ED3100}" dt="2026-08-17T09:58:13.400" v="32" actId="1076"/>
          <ac:spMkLst>
            <pc:docMk/>
            <pc:sldMk cId="2279644990" sldId="547"/>
            <ac:spMk id="6" creationId="{68D6B9B8-2609-114E-43DC-02EAD2E5A36F}"/>
          </ac:spMkLst>
        </pc:spChg>
        <pc:spChg chg="mod">
          <ac:chgData name="Kaat Terryn" userId="S::kaat.terryn@vad.be::a4f3a4d9-7863-44d4-9d8f-e83e48f5d4f5" providerId="AD" clId="Web-{6F8AAA95-B3E4-E589-7E35-7142F2ED3100}" dt="2026-08-17T09:59:01.651" v="41" actId="1076"/>
          <ac:spMkLst>
            <pc:docMk/>
            <pc:sldMk cId="2279644990" sldId="547"/>
            <ac:spMk id="7" creationId="{7E4911DE-9729-22A5-678A-5DFE20E35C8C}"/>
          </ac:spMkLst>
        </pc:spChg>
        <pc:spChg chg="mod">
          <ac:chgData name="Kaat Terryn" userId="S::kaat.terryn@vad.be::a4f3a4d9-7863-44d4-9d8f-e83e48f5d4f5" providerId="AD" clId="Web-{6F8AAA95-B3E4-E589-7E35-7142F2ED3100}" dt="2026-08-17T09:59:26.934" v="45" actId="1076"/>
          <ac:spMkLst>
            <pc:docMk/>
            <pc:sldMk cId="2279644990" sldId="547"/>
            <ac:spMk id="8" creationId="{25CA8415-32CB-2FFD-5B9D-BB0E0E332DB0}"/>
          </ac:spMkLst>
        </pc:spChg>
        <pc:spChg chg="mod">
          <ac:chgData name="Kaat Terryn" userId="S::kaat.terryn@vad.be::a4f3a4d9-7863-44d4-9d8f-e83e48f5d4f5" providerId="AD" clId="Web-{6F8AAA95-B3E4-E589-7E35-7142F2ED3100}" dt="2026-08-17T09:59:10.402" v="43" actId="1076"/>
          <ac:spMkLst>
            <pc:docMk/>
            <pc:sldMk cId="2279644990" sldId="547"/>
            <ac:spMk id="9" creationId="{C799B44E-DF78-4758-DA8B-B17971F732C2}"/>
          </ac:spMkLst>
        </pc:spChg>
      </pc:sldChg>
    </pc:docChg>
  </pc:docChgLst>
  <pc:docChgLst>
    <pc:chgData name="Kaat Terryn" userId="S::kaat.terryn@vad.be::a4f3a4d9-7863-44d4-9d8f-e83e48f5d4f5" providerId="AD" clId="Web-{6483FA03-2544-9D80-23E9-33D9F7484032}"/>
    <pc:docChg chg="modSld">
      <pc:chgData name="Kaat Terryn" userId="S::kaat.terryn@vad.be::a4f3a4d9-7863-44d4-9d8f-e83e48f5d4f5" providerId="AD" clId="Web-{6483FA03-2544-9D80-23E9-33D9F7484032}" dt="2026-08-10T06:17:57.689" v="63" actId="1076"/>
      <pc:docMkLst>
        <pc:docMk/>
      </pc:docMkLst>
      <pc:sldChg chg="addSp delSp modSp">
        <pc:chgData name="Kaat Terryn" userId="S::kaat.terryn@vad.be::a4f3a4d9-7863-44d4-9d8f-e83e48f5d4f5" providerId="AD" clId="Web-{6483FA03-2544-9D80-23E9-33D9F7484032}" dt="2026-08-10T06:15:52.509" v="51" actId="1076"/>
        <pc:sldMkLst>
          <pc:docMk/>
          <pc:sldMk cId="1521503047" sldId="422"/>
        </pc:sldMkLst>
        <pc:spChg chg="add mod">
          <ac:chgData name="Kaat Terryn" userId="S::kaat.terryn@vad.be::a4f3a4d9-7863-44d4-9d8f-e83e48f5d4f5" providerId="AD" clId="Web-{6483FA03-2544-9D80-23E9-33D9F7484032}" dt="2026-08-10T06:15:52.509" v="51" actId="1076"/>
          <ac:spMkLst>
            <pc:docMk/>
            <pc:sldMk cId="1521503047" sldId="422"/>
            <ac:spMk id="8" creationId="{6E2CB5B8-89BB-08E8-4DF1-020009F0A214}"/>
          </ac:spMkLst>
        </pc:spChg>
      </pc:sldChg>
      <pc:sldChg chg="addSp modSp">
        <pc:chgData name="Kaat Terryn" userId="S::kaat.terryn@vad.be::a4f3a4d9-7863-44d4-9d8f-e83e48f5d4f5" providerId="AD" clId="Web-{6483FA03-2544-9D80-23E9-33D9F7484032}" dt="2026-08-10T06:17:20.218" v="59" actId="688"/>
        <pc:sldMkLst>
          <pc:docMk/>
          <pc:sldMk cId="1078713176" sldId="484"/>
        </pc:sldMkLst>
        <pc:spChg chg="add mod">
          <ac:chgData name="Kaat Terryn" userId="S::kaat.terryn@vad.be::a4f3a4d9-7863-44d4-9d8f-e83e48f5d4f5" providerId="AD" clId="Web-{6483FA03-2544-9D80-23E9-33D9F7484032}" dt="2026-08-10T06:17:20.218" v="59" actId="688"/>
          <ac:spMkLst>
            <pc:docMk/>
            <pc:sldMk cId="1078713176" sldId="484"/>
            <ac:spMk id="6" creationId="{EEEBD69B-72B2-0C30-A7EA-3702723AD89E}"/>
          </ac:spMkLst>
        </pc:spChg>
      </pc:sldChg>
      <pc:sldChg chg="addSp modSp">
        <pc:chgData name="Kaat Terryn" userId="S::kaat.terryn@vad.be::a4f3a4d9-7863-44d4-9d8f-e83e48f5d4f5" providerId="AD" clId="Web-{6483FA03-2544-9D80-23E9-33D9F7484032}" dt="2026-08-10T06:16:28.730" v="52" actId="1076"/>
        <pc:sldMkLst>
          <pc:docMk/>
          <pc:sldMk cId="1032704301" sldId="528"/>
        </pc:sldMkLst>
        <pc:spChg chg="add mod">
          <ac:chgData name="Kaat Terryn" userId="S::kaat.terryn@vad.be::a4f3a4d9-7863-44d4-9d8f-e83e48f5d4f5" providerId="AD" clId="Web-{6483FA03-2544-9D80-23E9-33D9F7484032}" dt="2026-08-10T06:16:28.730" v="52" actId="1076"/>
          <ac:spMkLst>
            <pc:docMk/>
            <pc:sldMk cId="1032704301" sldId="528"/>
            <ac:spMk id="8" creationId="{75B9C9D1-E1AD-1418-59A0-B3248E6DC2FE}"/>
          </ac:spMkLst>
        </pc:spChg>
      </pc:sldChg>
      <pc:sldChg chg="addSp delSp modSp">
        <pc:chgData name="Kaat Terryn" userId="S::kaat.terryn@vad.be::a4f3a4d9-7863-44d4-9d8f-e83e48f5d4f5" providerId="AD" clId="Web-{6483FA03-2544-9D80-23E9-33D9F7484032}" dt="2026-08-10T06:17:57.689" v="63" actId="1076"/>
        <pc:sldMkLst>
          <pc:docMk/>
          <pc:sldMk cId="1317262661" sldId="544"/>
        </pc:sldMkLst>
        <pc:picChg chg="add mod">
          <ac:chgData name="Kaat Terryn" userId="S::kaat.terryn@vad.be::a4f3a4d9-7863-44d4-9d8f-e83e48f5d4f5" providerId="AD" clId="Web-{6483FA03-2544-9D80-23E9-33D9F7484032}" dt="2026-08-10T06:17:57.689" v="63" actId="1076"/>
          <ac:picMkLst>
            <pc:docMk/>
            <pc:sldMk cId="1317262661" sldId="544"/>
            <ac:picMk id="5" creationId="{E93D209C-7031-A629-009D-2C09B9589E8D}"/>
          </ac:picMkLst>
        </pc:picChg>
      </pc:sldChg>
    </pc:docChg>
  </pc:docChgLst>
  <pc:docChgLst>
    <pc:chgData name="Kaat Terryn" userId="S::kaat.terryn@vad.be::a4f3a4d9-7863-44d4-9d8f-e83e48f5d4f5" providerId="AD" clId="Web-{35FC9759-F419-E50D-A28F-E692AE45B116}"/>
    <pc:docChg chg="modSld">
      <pc:chgData name="Kaat Terryn" userId="S::kaat.terryn@vad.be::a4f3a4d9-7863-44d4-9d8f-e83e48f5d4f5" providerId="AD" clId="Web-{35FC9759-F419-E50D-A28F-E692AE45B116}" dt="2026-08-07T15:26:10.332" v="27" actId="1076"/>
      <pc:docMkLst>
        <pc:docMk/>
      </pc:docMkLst>
      <pc:sldChg chg="modSp modCm">
        <pc:chgData name="Kaat Terryn" userId="S::kaat.terryn@vad.be::a4f3a4d9-7863-44d4-9d8f-e83e48f5d4f5" providerId="AD" clId="Web-{35FC9759-F419-E50D-A28F-E692AE45B116}" dt="2026-08-07T15:26:10.332" v="27" actId="1076"/>
        <pc:sldMkLst>
          <pc:docMk/>
          <pc:sldMk cId="1078713176" sldId="484"/>
        </pc:sldMkLst>
        <pc:spChg chg="mod">
          <ac:chgData name="Kaat Terryn" userId="S::kaat.terryn@vad.be::a4f3a4d9-7863-44d4-9d8f-e83e48f5d4f5" providerId="AD" clId="Web-{35FC9759-F419-E50D-A28F-E692AE45B116}" dt="2026-08-07T15:25:45.173" v="22" actId="1076"/>
          <ac:spMkLst>
            <pc:docMk/>
            <pc:sldMk cId="1078713176" sldId="484"/>
            <ac:spMk id="2" creationId="{00000000-0000-0000-0000-000000000000}"/>
          </ac:spMkLst>
        </pc:spChg>
        <pc:spChg chg="mod">
          <ac:chgData name="Kaat Terryn" userId="S::kaat.terryn@vad.be::a4f3a4d9-7863-44d4-9d8f-e83e48f5d4f5" providerId="AD" clId="Web-{35FC9759-F419-E50D-A28F-E692AE45B116}" dt="2026-08-07T15:25:39.298" v="21" actId="1076"/>
          <ac:spMkLst>
            <pc:docMk/>
            <pc:sldMk cId="1078713176" sldId="484"/>
            <ac:spMk id="3" creationId="{1EFBC73D-0B1F-FA48-86B0-185FC378D080}"/>
          </ac:spMkLst>
        </pc:spChg>
        <pc:spChg chg="mod">
          <ac:chgData name="Kaat Terryn" userId="S::kaat.terryn@vad.be::a4f3a4d9-7863-44d4-9d8f-e83e48f5d4f5" providerId="AD" clId="Web-{35FC9759-F419-E50D-A28F-E692AE45B116}" dt="2026-08-07T15:25:50.518" v="23" actId="1076"/>
          <ac:spMkLst>
            <pc:docMk/>
            <pc:sldMk cId="1078713176" sldId="484"/>
            <ac:spMk id="4" creationId="{0344956F-EDDA-994F-A823-1CEF8BE8DD7C}"/>
          </ac:spMkLst>
        </pc:spChg>
        <pc:picChg chg="mod">
          <ac:chgData name="Kaat Terryn" userId="S::kaat.terryn@vad.be::a4f3a4d9-7863-44d4-9d8f-e83e48f5d4f5" providerId="AD" clId="Web-{35FC9759-F419-E50D-A28F-E692AE45B116}" dt="2026-08-07T15:26:07.097" v="26" actId="1076"/>
          <ac:picMkLst>
            <pc:docMk/>
            <pc:sldMk cId="1078713176" sldId="484"/>
            <ac:picMk id="9" creationId="{878B2049-7F23-B4D0-6707-695CB3D6FA02}"/>
          </ac:picMkLst>
        </pc:picChg>
        <pc:picChg chg="mod">
          <ac:chgData name="Kaat Terryn" userId="S::kaat.terryn@vad.be::a4f3a4d9-7863-44d4-9d8f-e83e48f5d4f5" providerId="AD" clId="Web-{35FC9759-F419-E50D-A28F-E692AE45B116}" dt="2026-08-07T15:26:10.332" v="27" actId="1076"/>
          <ac:picMkLst>
            <pc:docMk/>
            <pc:sldMk cId="1078713176" sldId="484"/>
            <ac:picMk id="10" creationId="{936A96D7-7F9D-7F40-7754-DC1BE8824B7D}"/>
          </ac:picMkLst>
        </pc:pic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Kaat Terryn" userId="S::kaat.terryn@vad.be::a4f3a4d9-7863-44d4-9d8f-e83e48f5d4f5" providerId="AD" clId="Web-{35FC9759-F419-E50D-A28F-E692AE45B116}" dt="2026-08-07T15:25:16.015" v="17" actId="20577"/>
              <pc2:cmMkLst xmlns:pc2="http://schemas.microsoft.com/office/powerpoint/2019/9/main/command">
                <pc:docMk/>
                <pc:sldMk cId="1078713176" sldId="484"/>
                <pc2:cmMk id="{DE852B51-FD53-4A2E-B2E9-63E12C88F1EE}"/>
              </pc2:cmMkLst>
            </pc226:cmChg>
          </p:ext>
        </pc:extLst>
      </pc:sldChg>
    </pc:docChg>
  </pc:docChgLst>
</pc:chgInfo>
</file>

<file path=ppt/comments/modernComment_1A6_5AB04B47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84096AD2-8B80-44E5-86A1-D6C35C24BF6C}" authorId="{B40C1EAE-5500-AD73-80BC-ED179F35F911}" created="2026-07-08T12:49:03.269">
    <pc:sldMkLst xmlns:pc="http://schemas.microsoft.com/office/powerpoint/2013/main/command">
      <pc:docMk/>
      <pc:sldMk cId="1521503047" sldId="422"/>
    </pc:sldMkLst>
    <p188:txBody>
      <a:bodyPr/>
      <a:lstStyle/>
      <a:p>
        <a:r>
          <a:rPr lang="en-US"/>
          <a:t>nieuwe stelling, gelinkt aan de expo</a:t>
        </a:r>
      </a:p>
    </p188:txBody>
  </p188:cm>
</p188:cmLst>
</file>

<file path=ppt/comments/modernComment_1D6_3534491A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EAC3280B-087B-4756-A520-D63F9D62B94D}" authorId="{B40C1EAE-5500-AD73-80BC-ED179F35F911}" created="2026-07-08T13:05:18.594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892619034" sldId="470"/>
      <ac:spMk id="3" creationId="{1EFBC73D-0B1F-FA48-86B0-185FC378D080}"/>
      <ac:txMk cp="81" len="81">
        <ac:context len="163" hash="1456825635"/>
      </ac:txMk>
    </ac:txMkLst>
    <p188:pos x="2467428" y="3483428"/>
    <p188:txBody>
      <a:bodyPr/>
      <a:lstStyle/>
      <a:p>
        <a:r>
          <a:rPr lang="en-US"/>
          <a:t>nieuwe vaag gelinkt aan de expo</a:t>
        </a:r>
      </a:p>
    </p188:txBody>
  </p188:cm>
</p188:cmLst>
</file>

<file path=ppt/comments/modernComment_1E4_404BDB58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DE852B51-FD53-4A2E-B2E9-63E12C88F1EE}" authorId="{B40C1EAE-5500-AD73-80BC-ED179F35F911}" created="2026-07-08T13:12:44.411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1078713176" sldId="484"/>
      <ac:spMk id="3" creationId="{1EFBC73D-0B1F-FA48-86B0-185FC378D080}"/>
      <ac:txMk cp="61" len="24">
        <ac:context len="86" hash="175833454"/>
      </ac:txMk>
    </ac:txMkLst>
    <p188:pos x="4535714" y="2924628"/>
    <p188:txBody>
      <a:bodyPr/>
      <a:lstStyle/>
      <a:p>
        <a:r>
          <a:rPr lang="en-US"/>
          <a:t>Nieuwe vraag gelinkt aan de expo</a:t>
        </a:r>
      </a:p>
    </p188:txBody>
  </p188:cm>
</p188:cmLst>
</file>

<file path=ppt/comments/modernComment_210_3D8DD12D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B8317D07-4969-44A3-8B32-28520F86E578}" authorId="{B40C1EAE-5500-AD73-80BC-ED179F35F911}" created="2026-07-08T12:49:48.146">
    <pc:sldMkLst xmlns:pc="http://schemas.microsoft.com/office/powerpoint/2013/main/command">
      <pc:docMk/>
      <pc:sldMk cId="1032704301" sldId="528"/>
    </pc:sldMkLst>
    <p188:txBody>
      <a:bodyPr/>
      <a:lstStyle/>
      <a:p>
        <a:r>
          <a:rPr lang="en-US"/>
          <a:t>Nieuwe stelling gelinkt aan de expo</a:t>
        </a:r>
      </a:p>
    </p188:txBody>
  </p188:cm>
</p188:cmLst>
</file>

<file path=ppt/comments/modernComment_220_4E83D545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BAA66678-A2AE-4DFA-B7C5-90E6723DEAA2}" authorId="{B40C1EAE-5500-AD73-80BC-ED179F35F911}" created="2026-07-08T12:51:41.060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1317262661" sldId="544"/>
      <ac:spMk id="2" creationId="{CBF2FD04-18E6-B73A-16CC-C87461EECADC}"/>
    </ac:deMkLst>
    <p188:txBody>
      <a:bodyPr/>
      <a:lstStyle/>
      <a:p>
        <a:r>
          <a:rPr lang="en-US"/>
          <a:t>Nieuwe stelling gelinkt aan de expo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A60016-6B10-7A48-B385-F98F99979346}" type="datetimeFigureOut">
              <a:rPr lang="nl-BE" smtClean="0"/>
              <a:t>17/08/2026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nl-NL"/>
              <a:t>Tekststijl van het model bewerken
Tweede niveau
Derde niveau
Vierde niveau
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15692B-CE52-E044-A736-913431BCEC11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7513828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5692B-CE52-E044-A736-913431BCEC11}" type="slidenum">
              <a:rPr lang="nl-BE" smtClean="0"/>
              <a:t>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6883707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5692B-CE52-E044-A736-913431BCEC11}" type="slidenum">
              <a:rPr lang="nl-BE" smtClean="0"/>
              <a:t>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9719099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B07C52-2ADE-9E2E-66D8-1F024A0E11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69B26D8-5C96-2624-8386-482AA445CD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4BB0E70-A1CC-DAE8-63FE-21BAB6DCB8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43A233-E207-B07E-B634-63F57C73A30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5692B-CE52-E044-A736-913431BCEC11}" type="slidenum">
              <a:rPr lang="nl-BE" smtClean="0"/>
              <a:t>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2415066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Calibri"/>
              <a:buChar char="-"/>
            </a:pPr>
            <a:endParaRPr lang="en-US" dirty="0">
              <a:ea typeface="Calibri"/>
              <a:cs typeface="Calibri"/>
            </a:endParaRPr>
          </a:p>
          <a:p>
            <a:pPr marL="171450" indent="-171450">
              <a:buFont typeface="Calibri"/>
              <a:buChar char="-"/>
            </a:pPr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15692B-CE52-E044-A736-913431BCEC11}" type="slidenum">
              <a:rPr lang="nl-BE" smtClean="0"/>
              <a:t>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0680403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5692B-CE52-E044-A736-913431BCEC11}" type="slidenum">
              <a:rPr lang="nl-BE" smtClean="0"/>
              <a:t>8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085182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5692B-CE52-E044-A736-913431BCEC11}" type="slidenum">
              <a:rPr lang="nl-BE" smtClean="0"/>
              <a:t>9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547559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5692B-CE52-E044-A736-913431BCEC11}" type="slidenum">
              <a:rPr lang="nl-BE" smtClean="0"/>
              <a:t>11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807395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15692B-CE52-E044-A736-913431BCEC11}" type="slidenum">
              <a:rPr lang="nl-BE" smtClean="0"/>
              <a:t>18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873704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5692B-CE52-E044-A736-913431BCEC11}" type="slidenum">
              <a:rPr lang="nl-BE" smtClean="0"/>
              <a:t>24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0862538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5692B-CE52-E044-A736-913431BCEC11}" type="slidenum">
              <a:rPr lang="nl-BE" smtClean="0"/>
              <a:t>25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3115543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15692B-CE52-E044-A736-913431BCEC11}" type="slidenum">
              <a:rPr lang="nl-BE" smtClean="0"/>
              <a:t>27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36397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15692B-CE52-E044-A736-913431BCEC11}" type="slidenum">
              <a:rPr lang="nl-BE" smtClean="0"/>
              <a:t>30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825612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>
                <a:ea typeface="Calibri"/>
                <a:cs typeface="Calibri"/>
              </a:rPr>
              <a:t>Misschien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weglaten</a:t>
            </a:r>
            <a:r>
              <a:rPr lang="en-US" dirty="0">
                <a:ea typeface="Calibri"/>
                <a:cs typeface="Calibri"/>
              </a:rPr>
              <a:t>? Niet </a:t>
            </a:r>
            <a:r>
              <a:rPr lang="en-US" dirty="0" err="1">
                <a:ea typeface="Calibri"/>
                <a:cs typeface="Calibri"/>
              </a:rPr>
              <a:t>genderneutraal</a:t>
            </a:r>
            <a:r>
              <a:rPr lang="en-US" dirty="0">
                <a:ea typeface="Calibri"/>
                <a:cs typeface="Calibri"/>
              </a:rPr>
              <a:t>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15692B-CE52-E044-A736-913431BCEC11}" type="slidenum">
              <a:rPr lang="nl-BE" smtClean="0"/>
              <a:t>37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160878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15692B-CE52-E044-A736-913431BCEC11}" type="slidenum">
              <a:rPr lang="nl-BE" smtClean="0"/>
              <a:t>45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134170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5692B-CE52-E044-A736-913431BCEC11}" type="slidenum">
              <a:rPr lang="nl-BE" smtClean="0"/>
              <a:t>65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907982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5692B-CE52-E044-A736-913431BCEC11}" type="slidenum">
              <a:rPr lang="nl-BE" smtClean="0"/>
              <a:t>66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60559736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15692B-CE52-E044-A736-913431BCEC11}" type="slidenum">
              <a:rPr lang="nl-BE" smtClean="0"/>
              <a:t>71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9488842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7" Type="http://schemas.openxmlformats.org/officeDocument/2006/relationships/image" Target="../media/image6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emf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emf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10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png"/><Relationship Id="rId4" Type="http://schemas.openxmlformats.org/officeDocument/2006/relationships/image" Target="../media/image8.emf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bg>
      <p:bgPr>
        <a:solidFill>
          <a:srgbClr val="275B9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C251FF-C1F4-D743-A0FE-84110D0244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408149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1936C27-6A92-EF43-B673-03525551A5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1902" y="0"/>
            <a:ext cx="7988196" cy="6857999"/>
          </a:xfrm>
        </p:spPr>
        <p:txBody>
          <a:bodyPr/>
          <a:lstStyle>
            <a:lvl1pPr algn="l">
              <a:defRPr/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003371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2DE31DB-6D0A-D446-B258-557CB7AACF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3476"/>
            <a:ext cx="10515600" cy="1325563"/>
          </a:xfrm>
        </p:spPr>
        <p:txBody>
          <a:bodyPr/>
          <a:lstStyle/>
          <a:p>
            <a:r>
              <a:rPr lang="nl-NL" dirty="0"/>
              <a:t>Klik om stijl te bewerken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2774411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angepaste indeling">
    <p:bg>
      <p:bgPr>
        <a:solidFill>
          <a:srgbClr val="275B9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3DADC740-F782-3241-8515-1D2850C029E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334125" y="419100"/>
            <a:ext cx="6645217" cy="6019800"/>
          </a:xfrm>
        </p:spPr>
        <p:txBody>
          <a:bodyPr anchor="ctr">
            <a:normAutofit/>
          </a:bodyPr>
          <a:lstStyle>
            <a:lvl1pPr marL="0" indent="0">
              <a:spcBef>
                <a:spcPts val="2200"/>
              </a:spcBef>
              <a:buNone/>
              <a:defRPr sz="3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l-NL" dirty="0"/>
              <a:t>Tekststijl van het model bewerken
Tweede niveau
Derde niveau
Vierde niveau
Vijfde niveau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116509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91096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BAAAEAC-2324-0D49-8254-4775F3982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7980" y="608965"/>
            <a:ext cx="8956040" cy="1325563"/>
          </a:xfrm>
        </p:spPr>
        <p:txBody>
          <a:bodyPr/>
          <a:lstStyle>
            <a:lvl1pPr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D9053135-A351-5541-8323-6AC8EBC962D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17980" y="1934528"/>
            <a:ext cx="8956040" cy="4572635"/>
          </a:xfrm>
        </p:spPr>
        <p:txBody>
          <a:bodyPr>
            <a:normAutofit/>
          </a:bodyPr>
          <a:lstStyle>
            <a:lvl1pPr marL="0" indent="0">
              <a:spcBef>
                <a:spcPts val="2200"/>
              </a:spcBef>
              <a:buNone/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625524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Aangepaste indeling">
    <p:bg>
      <p:bgPr>
        <a:solidFill>
          <a:srgbClr val="EB5D5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95780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Aangepaste indeling">
    <p:bg>
      <p:bgPr>
        <a:solidFill>
          <a:srgbClr val="56B89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BAAAEAC-2324-0D49-8254-4775F3982D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17980" y="608965"/>
            <a:ext cx="8956040" cy="1325563"/>
          </a:xfrm>
        </p:spPr>
        <p:txBody>
          <a:bodyPr/>
          <a:lstStyle>
            <a:lvl1pPr>
              <a:defRPr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l-NL" dirty="0"/>
              <a:t>FEIT</a:t>
            </a:r>
            <a:endParaRPr lang="nl-BE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D9053135-A351-5541-8323-6AC8EBC962D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17980" y="1934528"/>
            <a:ext cx="8956040" cy="4572635"/>
          </a:xfrm>
        </p:spPr>
        <p:txBody>
          <a:bodyPr>
            <a:normAutofit/>
          </a:bodyPr>
          <a:lstStyle>
            <a:lvl1pPr marL="0" indent="0">
              <a:spcBef>
                <a:spcPts val="2200"/>
              </a:spcBef>
              <a:buNone/>
              <a:defRPr sz="3600">
                <a:solidFill>
                  <a:schemeClr val="bg1"/>
                </a:solidFill>
              </a:defRPr>
            </a:lvl1pPr>
          </a:lstStyle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3411225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5473" y="0"/>
            <a:ext cx="12575421" cy="6975192"/>
          </a:xfrm>
          <a:prstGeom prst="rect">
            <a:avLst/>
          </a:prstGeom>
        </p:spPr>
      </p:pic>
      <p:sp>
        <p:nvSpPr>
          <p:cNvPr id="4" name="Trapezoid 7"/>
          <p:cNvSpPr/>
          <p:nvPr userDrawn="1"/>
        </p:nvSpPr>
        <p:spPr>
          <a:xfrm rot="15910279">
            <a:off x="3636317" y="-422830"/>
            <a:ext cx="7716591" cy="8015649"/>
          </a:xfrm>
          <a:custGeom>
            <a:avLst/>
            <a:gdLst>
              <a:gd name="connsiteX0" fmla="*/ 0 w 7716591"/>
              <a:gd name="connsiteY0" fmla="*/ 9165265 h 9165265"/>
              <a:gd name="connsiteX1" fmla="*/ 1929148 w 7716591"/>
              <a:gd name="connsiteY1" fmla="*/ 0 h 9165265"/>
              <a:gd name="connsiteX2" fmla="*/ 5787443 w 7716591"/>
              <a:gd name="connsiteY2" fmla="*/ 0 h 9165265"/>
              <a:gd name="connsiteX3" fmla="*/ 7716591 w 7716591"/>
              <a:gd name="connsiteY3" fmla="*/ 9165265 h 9165265"/>
              <a:gd name="connsiteX4" fmla="*/ 0 w 7716591"/>
              <a:gd name="connsiteY4" fmla="*/ 9165265 h 9165265"/>
              <a:gd name="connsiteX0" fmla="*/ 0 w 7716591"/>
              <a:gd name="connsiteY0" fmla="*/ 9165265 h 9165265"/>
              <a:gd name="connsiteX1" fmla="*/ 1929148 w 7716591"/>
              <a:gd name="connsiteY1" fmla="*/ 0 h 9165265"/>
              <a:gd name="connsiteX2" fmla="*/ 5301722 w 7716591"/>
              <a:gd name="connsiteY2" fmla="*/ 10911 h 9165265"/>
              <a:gd name="connsiteX3" fmla="*/ 7716591 w 7716591"/>
              <a:gd name="connsiteY3" fmla="*/ 9165265 h 9165265"/>
              <a:gd name="connsiteX4" fmla="*/ 0 w 7716591"/>
              <a:gd name="connsiteY4" fmla="*/ 9165265 h 9165265"/>
              <a:gd name="connsiteX0" fmla="*/ 0 w 7716591"/>
              <a:gd name="connsiteY0" fmla="*/ 9344952 h 9344952"/>
              <a:gd name="connsiteX1" fmla="*/ 2671527 w 7716591"/>
              <a:gd name="connsiteY1" fmla="*/ 0 h 9344952"/>
              <a:gd name="connsiteX2" fmla="*/ 5301722 w 7716591"/>
              <a:gd name="connsiteY2" fmla="*/ 190598 h 9344952"/>
              <a:gd name="connsiteX3" fmla="*/ 7716591 w 7716591"/>
              <a:gd name="connsiteY3" fmla="*/ 9344952 h 9344952"/>
              <a:gd name="connsiteX4" fmla="*/ 0 w 7716591"/>
              <a:gd name="connsiteY4" fmla="*/ 9344952 h 9344952"/>
              <a:gd name="connsiteX0" fmla="*/ 0 w 7716591"/>
              <a:gd name="connsiteY0" fmla="*/ 9372546 h 9372546"/>
              <a:gd name="connsiteX1" fmla="*/ 2344886 w 7716591"/>
              <a:gd name="connsiteY1" fmla="*/ 0 h 9372546"/>
              <a:gd name="connsiteX2" fmla="*/ 5301722 w 7716591"/>
              <a:gd name="connsiteY2" fmla="*/ 218192 h 9372546"/>
              <a:gd name="connsiteX3" fmla="*/ 7716591 w 7716591"/>
              <a:gd name="connsiteY3" fmla="*/ 9372546 h 9372546"/>
              <a:gd name="connsiteX4" fmla="*/ 0 w 7716591"/>
              <a:gd name="connsiteY4" fmla="*/ 9372546 h 9372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16591" h="9372546">
                <a:moveTo>
                  <a:pt x="0" y="9372546"/>
                </a:moveTo>
                <a:lnTo>
                  <a:pt x="2344886" y="0"/>
                </a:lnTo>
                <a:lnTo>
                  <a:pt x="5301722" y="218192"/>
                </a:lnTo>
                <a:lnTo>
                  <a:pt x="7716591" y="9372546"/>
                </a:lnTo>
                <a:lnTo>
                  <a:pt x="0" y="937254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231341" y="-320603"/>
            <a:ext cx="4598980" cy="3766637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231341" y="3367773"/>
            <a:ext cx="4598980" cy="376663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5400000" flipV="1">
            <a:off x="11274086" y="3773934"/>
            <a:ext cx="809700" cy="6288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5400000" flipV="1">
            <a:off x="11523108" y="3773937"/>
            <a:ext cx="809698" cy="6288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5400000" flipV="1">
            <a:off x="11766711" y="3773940"/>
            <a:ext cx="809697" cy="6288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5400000" flipV="1">
            <a:off x="12025100" y="3773941"/>
            <a:ext cx="809697" cy="6288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0800000">
            <a:off x="-387772" y="-320603"/>
            <a:ext cx="4598980" cy="376663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0800000">
            <a:off x="-387772" y="3367773"/>
            <a:ext cx="4598980" cy="3766637"/>
          </a:xfrm>
          <a:prstGeom prst="rect">
            <a:avLst/>
          </a:prstGeom>
        </p:spPr>
      </p:pic>
      <p:sp>
        <p:nvSpPr>
          <p:cNvPr id="11" name="Explosion 1 10"/>
          <p:cNvSpPr/>
          <p:nvPr userDrawn="1"/>
        </p:nvSpPr>
        <p:spPr>
          <a:xfrm>
            <a:off x="778204" y="2726529"/>
            <a:ext cx="1962752" cy="2410726"/>
          </a:xfrm>
          <a:prstGeom prst="irregularSeal1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958207" y="5090564"/>
            <a:ext cx="160957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BE" sz="6000" b="1" dirty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rPr>
              <a:t>TIP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207" y="2797821"/>
            <a:ext cx="1306742" cy="207640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055" y="3198811"/>
            <a:ext cx="649492" cy="329075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5400000" flipV="1">
            <a:off x="2551434" y="3773933"/>
            <a:ext cx="809700" cy="6288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5400000" flipV="1">
            <a:off x="2800456" y="3773936"/>
            <a:ext cx="809698" cy="62885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5400000" flipV="1">
            <a:off x="3044059" y="3773939"/>
            <a:ext cx="809697" cy="62886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5400000" flipV="1">
            <a:off x="-262848" y="3773933"/>
            <a:ext cx="809700" cy="62885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5400000" flipV="1">
            <a:off x="-13825" y="3773936"/>
            <a:ext cx="809697" cy="62887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5400000" flipV="1">
            <a:off x="229778" y="3773937"/>
            <a:ext cx="809697" cy="62887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 rot="13131607" flipH="1">
            <a:off x="718840" y="2725109"/>
            <a:ext cx="510350" cy="60364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 rot="16200000" flipH="1">
            <a:off x="1474222" y="2453849"/>
            <a:ext cx="510351" cy="60364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 rot="19229532" flipH="1">
            <a:off x="2240648" y="2759021"/>
            <a:ext cx="510351" cy="60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273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bg>
      <p:bgPr>
        <a:solidFill>
          <a:srgbClr val="EB5D5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 userDrawn="1"/>
        </p:nvGrpSpPr>
        <p:grpSpPr>
          <a:xfrm rot="10800000">
            <a:off x="-2279770" y="-204807"/>
            <a:ext cx="15266791" cy="7414054"/>
            <a:chOff x="-2963225" y="-81280"/>
            <a:chExt cx="15266791" cy="8295595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27488" y="-81280"/>
              <a:ext cx="5376078" cy="4191340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27488" y="4022975"/>
              <a:ext cx="5376078" cy="4191340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-2963225" y="-81280"/>
              <a:ext cx="5376078" cy="4191340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-2963225" y="4022975"/>
              <a:ext cx="5376078" cy="4191340"/>
            </a:xfrm>
            <a:prstGeom prst="rect">
              <a:avLst/>
            </a:prstGeom>
          </p:spPr>
        </p:pic>
      </p:grpSp>
      <p:grpSp>
        <p:nvGrpSpPr>
          <p:cNvPr id="8" name="Group 7"/>
          <p:cNvGrpSpPr/>
          <p:nvPr userDrawn="1"/>
        </p:nvGrpSpPr>
        <p:grpSpPr>
          <a:xfrm>
            <a:off x="1168972" y="2235941"/>
            <a:ext cx="1567126" cy="2675898"/>
            <a:chOff x="1010631" y="1723600"/>
            <a:chExt cx="2023321" cy="3454859"/>
          </a:xfrm>
        </p:grpSpPr>
        <p:sp>
          <p:nvSpPr>
            <p:cNvPr id="9" name="Explosion 1 8"/>
            <p:cNvSpPr/>
            <p:nvPr/>
          </p:nvSpPr>
          <p:spPr>
            <a:xfrm>
              <a:off x="1010631" y="3281854"/>
              <a:ext cx="1896604" cy="1896605"/>
            </a:xfrm>
            <a:prstGeom prst="irregularSeal1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2451" y="1723600"/>
              <a:ext cx="1701501" cy="2590923"/>
            </a:xfrm>
            <a:prstGeom prst="rect">
              <a:avLst/>
            </a:prstGeom>
          </p:spPr>
        </p:pic>
      </p:grpSp>
      <p:sp>
        <p:nvSpPr>
          <p:cNvPr id="11" name="Rectangle 17"/>
          <p:cNvSpPr/>
          <p:nvPr userDrawn="1"/>
        </p:nvSpPr>
        <p:spPr>
          <a:xfrm>
            <a:off x="2994891" y="337520"/>
            <a:ext cx="8514938" cy="6329401"/>
          </a:xfrm>
          <a:custGeom>
            <a:avLst/>
            <a:gdLst>
              <a:gd name="connsiteX0" fmla="*/ 0 w 7773257"/>
              <a:gd name="connsiteY0" fmla="*/ 0 h 5066658"/>
              <a:gd name="connsiteX1" fmla="*/ 7773257 w 7773257"/>
              <a:gd name="connsiteY1" fmla="*/ 0 h 5066658"/>
              <a:gd name="connsiteX2" fmla="*/ 7773257 w 7773257"/>
              <a:gd name="connsiteY2" fmla="*/ 5066658 h 5066658"/>
              <a:gd name="connsiteX3" fmla="*/ 0 w 7773257"/>
              <a:gd name="connsiteY3" fmla="*/ 5066658 h 5066658"/>
              <a:gd name="connsiteX4" fmla="*/ 0 w 7773257"/>
              <a:gd name="connsiteY4" fmla="*/ 0 h 5066658"/>
              <a:gd name="connsiteX0" fmla="*/ 0 w 8237715"/>
              <a:gd name="connsiteY0" fmla="*/ 0 h 5734315"/>
              <a:gd name="connsiteX1" fmla="*/ 8237715 w 8237715"/>
              <a:gd name="connsiteY1" fmla="*/ 667657 h 5734315"/>
              <a:gd name="connsiteX2" fmla="*/ 8237715 w 8237715"/>
              <a:gd name="connsiteY2" fmla="*/ 5734315 h 5734315"/>
              <a:gd name="connsiteX3" fmla="*/ 464458 w 8237715"/>
              <a:gd name="connsiteY3" fmla="*/ 5734315 h 5734315"/>
              <a:gd name="connsiteX4" fmla="*/ 0 w 8237715"/>
              <a:gd name="connsiteY4" fmla="*/ 0 h 5734315"/>
              <a:gd name="connsiteX0" fmla="*/ 0 w 8774743"/>
              <a:gd name="connsiteY0" fmla="*/ 0 h 6532601"/>
              <a:gd name="connsiteX1" fmla="*/ 8237715 w 8774743"/>
              <a:gd name="connsiteY1" fmla="*/ 667657 h 6532601"/>
              <a:gd name="connsiteX2" fmla="*/ 8774743 w 8774743"/>
              <a:gd name="connsiteY2" fmla="*/ 6532601 h 6532601"/>
              <a:gd name="connsiteX3" fmla="*/ 464458 w 8774743"/>
              <a:gd name="connsiteY3" fmla="*/ 5734315 h 6532601"/>
              <a:gd name="connsiteX4" fmla="*/ 0 w 8774743"/>
              <a:gd name="connsiteY4" fmla="*/ 0 h 6532601"/>
              <a:gd name="connsiteX0" fmla="*/ 0 w 8789257"/>
              <a:gd name="connsiteY0" fmla="*/ 0 h 6271343"/>
              <a:gd name="connsiteX1" fmla="*/ 8252229 w 8789257"/>
              <a:gd name="connsiteY1" fmla="*/ 406399 h 6271343"/>
              <a:gd name="connsiteX2" fmla="*/ 8789257 w 8789257"/>
              <a:gd name="connsiteY2" fmla="*/ 6271343 h 6271343"/>
              <a:gd name="connsiteX3" fmla="*/ 478972 w 8789257"/>
              <a:gd name="connsiteY3" fmla="*/ 5473057 h 6271343"/>
              <a:gd name="connsiteX4" fmla="*/ 0 w 8789257"/>
              <a:gd name="connsiteY4" fmla="*/ 0 h 6271343"/>
              <a:gd name="connsiteX0" fmla="*/ 0 w 8252229"/>
              <a:gd name="connsiteY0" fmla="*/ 0 h 6358429"/>
              <a:gd name="connsiteX1" fmla="*/ 8252229 w 8252229"/>
              <a:gd name="connsiteY1" fmla="*/ 406399 h 6358429"/>
              <a:gd name="connsiteX2" fmla="*/ 7845829 w 8252229"/>
              <a:gd name="connsiteY2" fmla="*/ 6358429 h 6358429"/>
              <a:gd name="connsiteX3" fmla="*/ 478972 w 8252229"/>
              <a:gd name="connsiteY3" fmla="*/ 5473057 h 6358429"/>
              <a:gd name="connsiteX4" fmla="*/ 0 w 8252229"/>
              <a:gd name="connsiteY4" fmla="*/ 0 h 6358429"/>
              <a:gd name="connsiteX0" fmla="*/ 0 w 8252229"/>
              <a:gd name="connsiteY0" fmla="*/ 0 h 6329401"/>
              <a:gd name="connsiteX1" fmla="*/ 8252229 w 8252229"/>
              <a:gd name="connsiteY1" fmla="*/ 406399 h 6329401"/>
              <a:gd name="connsiteX2" fmla="*/ 8150629 w 8252229"/>
              <a:gd name="connsiteY2" fmla="*/ 6329401 h 6329401"/>
              <a:gd name="connsiteX3" fmla="*/ 478972 w 8252229"/>
              <a:gd name="connsiteY3" fmla="*/ 5473057 h 6329401"/>
              <a:gd name="connsiteX4" fmla="*/ 0 w 8252229"/>
              <a:gd name="connsiteY4" fmla="*/ 0 h 6329401"/>
              <a:gd name="connsiteX0" fmla="*/ 0 w 8252229"/>
              <a:gd name="connsiteY0" fmla="*/ 0 h 6300372"/>
              <a:gd name="connsiteX1" fmla="*/ 8252229 w 8252229"/>
              <a:gd name="connsiteY1" fmla="*/ 406399 h 6300372"/>
              <a:gd name="connsiteX2" fmla="*/ 7555543 w 8252229"/>
              <a:gd name="connsiteY2" fmla="*/ 6300372 h 6300372"/>
              <a:gd name="connsiteX3" fmla="*/ 478972 w 8252229"/>
              <a:gd name="connsiteY3" fmla="*/ 5473057 h 6300372"/>
              <a:gd name="connsiteX4" fmla="*/ 0 w 8252229"/>
              <a:gd name="connsiteY4" fmla="*/ 0 h 6300372"/>
              <a:gd name="connsiteX0" fmla="*/ 0 w 8252229"/>
              <a:gd name="connsiteY0" fmla="*/ 0 h 6329401"/>
              <a:gd name="connsiteX1" fmla="*/ 8252229 w 8252229"/>
              <a:gd name="connsiteY1" fmla="*/ 406399 h 6329401"/>
              <a:gd name="connsiteX2" fmla="*/ 7729715 w 8252229"/>
              <a:gd name="connsiteY2" fmla="*/ 6329401 h 6329401"/>
              <a:gd name="connsiteX3" fmla="*/ 478972 w 8252229"/>
              <a:gd name="connsiteY3" fmla="*/ 5473057 h 6329401"/>
              <a:gd name="connsiteX4" fmla="*/ 0 w 8252229"/>
              <a:gd name="connsiteY4" fmla="*/ 0 h 6329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52229" h="6329401">
                <a:moveTo>
                  <a:pt x="0" y="0"/>
                </a:moveTo>
                <a:lnTo>
                  <a:pt x="8252229" y="406399"/>
                </a:lnTo>
                <a:lnTo>
                  <a:pt x="7729715" y="6329401"/>
                </a:lnTo>
                <a:lnTo>
                  <a:pt x="478972" y="5473057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2955993">
            <a:off x="2331126" y="3393786"/>
            <a:ext cx="388477" cy="98146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8090158">
            <a:off x="2347831" y="3398475"/>
            <a:ext cx="388477" cy="98146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2955993">
            <a:off x="2774946" y="3393786"/>
            <a:ext cx="388477" cy="98146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8090158">
            <a:off x="2791651" y="3398475"/>
            <a:ext cx="388477" cy="98146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2955993">
            <a:off x="827068" y="3393786"/>
            <a:ext cx="388477" cy="98146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8090158">
            <a:off x="843773" y="3398475"/>
            <a:ext cx="388477" cy="98146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2955993">
            <a:off x="392401" y="3393786"/>
            <a:ext cx="388477" cy="98146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8090158">
            <a:off x="409106" y="3398475"/>
            <a:ext cx="388477" cy="98146"/>
          </a:xfrm>
          <a:prstGeom prst="rect">
            <a:avLst/>
          </a:prstGeom>
        </p:spPr>
      </p:pic>
      <p:grpSp>
        <p:nvGrpSpPr>
          <p:cNvPr id="24" name="Group 23"/>
          <p:cNvGrpSpPr/>
          <p:nvPr userDrawn="1"/>
        </p:nvGrpSpPr>
        <p:grpSpPr>
          <a:xfrm>
            <a:off x="127582" y="3248620"/>
            <a:ext cx="114851" cy="393166"/>
            <a:chOff x="127582" y="3248620"/>
            <a:chExt cx="114851" cy="393166"/>
          </a:xfrm>
        </p:grpSpPr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955993">
              <a:off x="-17584" y="3393786"/>
              <a:ext cx="388477" cy="98146"/>
            </a:xfrm>
            <a:prstGeom prst="rect">
              <a:avLst/>
            </a:prstGeom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8090158">
              <a:off x="-879" y="3398475"/>
              <a:ext cx="388477" cy="98146"/>
            </a:xfrm>
            <a:prstGeom prst="rect">
              <a:avLst/>
            </a:prstGeom>
          </p:spPr>
        </p:pic>
      </p:grpSp>
      <p:pic>
        <p:nvPicPr>
          <p:cNvPr id="27" name="Picture 26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18610092" flipH="1">
            <a:off x="2084556" y="2161202"/>
            <a:ext cx="264052" cy="66711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16200000" flipH="1">
            <a:off x="1728606" y="1986088"/>
            <a:ext cx="264052" cy="66711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14066212" flipH="1">
            <a:off x="1351400" y="2120694"/>
            <a:ext cx="264052" cy="66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249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solidFill>
          <a:srgbClr val="56B89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 userDrawn="1"/>
        </p:nvGrpSpPr>
        <p:grpSpPr>
          <a:xfrm>
            <a:off x="1168972" y="2235941"/>
            <a:ext cx="1567126" cy="2675898"/>
            <a:chOff x="1010631" y="1723600"/>
            <a:chExt cx="2023321" cy="3454859"/>
          </a:xfrm>
        </p:grpSpPr>
        <p:sp>
          <p:nvSpPr>
            <p:cNvPr id="4" name="Explosion 1 3"/>
            <p:cNvSpPr/>
            <p:nvPr/>
          </p:nvSpPr>
          <p:spPr>
            <a:xfrm>
              <a:off x="1010631" y="3281854"/>
              <a:ext cx="1896604" cy="1896605"/>
            </a:xfrm>
            <a:prstGeom prst="irregularSeal1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2451" y="1723600"/>
              <a:ext cx="1701501" cy="2590923"/>
            </a:xfrm>
            <a:prstGeom prst="rect">
              <a:avLst/>
            </a:prstGeom>
          </p:spPr>
        </p:pic>
      </p:grp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2955993">
            <a:off x="2331126" y="3393786"/>
            <a:ext cx="388477" cy="9814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8090158">
            <a:off x="2347831" y="3398475"/>
            <a:ext cx="388477" cy="9814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2955993">
            <a:off x="2774946" y="3393786"/>
            <a:ext cx="388477" cy="9814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8090158">
            <a:off x="2791651" y="3398475"/>
            <a:ext cx="388477" cy="9814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2955993">
            <a:off x="827068" y="3393786"/>
            <a:ext cx="388477" cy="98146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8090158">
            <a:off x="843773" y="3398475"/>
            <a:ext cx="388477" cy="98146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2955993">
            <a:off x="392401" y="3393786"/>
            <a:ext cx="388477" cy="98146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8090158">
            <a:off x="409106" y="3398475"/>
            <a:ext cx="388477" cy="98146"/>
          </a:xfrm>
          <a:prstGeom prst="rect">
            <a:avLst/>
          </a:prstGeom>
        </p:spPr>
      </p:pic>
      <p:grpSp>
        <p:nvGrpSpPr>
          <p:cNvPr id="19" name="Group 18"/>
          <p:cNvGrpSpPr/>
          <p:nvPr userDrawn="1"/>
        </p:nvGrpSpPr>
        <p:grpSpPr>
          <a:xfrm>
            <a:off x="127582" y="3248620"/>
            <a:ext cx="114851" cy="393166"/>
            <a:chOff x="127582" y="3248620"/>
            <a:chExt cx="114851" cy="393166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955993">
              <a:off x="-17584" y="3393786"/>
              <a:ext cx="388477" cy="98146"/>
            </a:xfrm>
            <a:prstGeom prst="rect">
              <a:avLst/>
            </a:prstGeom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8090158">
              <a:off x="-879" y="3398475"/>
              <a:ext cx="388477" cy="98146"/>
            </a:xfrm>
            <a:prstGeom prst="rect">
              <a:avLst/>
            </a:prstGeom>
          </p:spPr>
        </p:pic>
      </p:grp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8610092" flipH="1">
            <a:off x="2084556" y="2161202"/>
            <a:ext cx="264052" cy="66711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6200000" flipH="1">
            <a:off x="1728606" y="1986088"/>
            <a:ext cx="264052" cy="66711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4066212" flipH="1">
            <a:off x="1351400" y="2120694"/>
            <a:ext cx="264052" cy="66711"/>
          </a:xfrm>
          <a:prstGeom prst="rect">
            <a:avLst/>
          </a:prstGeom>
        </p:spPr>
      </p:pic>
      <p:grpSp>
        <p:nvGrpSpPr>
          <p:cNvPr id="25" name="Group 24"/>
          <p:cNvGrpSpPr/>
          <p:nvPr userDrawn="1"/>
        </p:nvGrpSpPr>
        <p:grpSpPr>
          <a:xfrm rot="10800000">
            <a:off x="-2279770" y="-204807"/>
            <a:ext cx="15266791" cy="7414054"/>
            <a:chOff x="-2963225" y="-81280"/>
            <a:chExt cx="15266791" cy="8295595"/>
          </a:xfrm>
        </p:grpSpPr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927488" y="-81280"/>
              <a:ext cx="5376078" cy="4191340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927488" y="4022975"/>
              <a:ext cx="5376078" cy="4191340"/>
            </a:xfrm>
            <a:prstGeom prst="rect">
              <a:avLst/>
            </a:prstGeom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0800000">
              <a:off x="-2963225" y="-81280"/>
              <a:ext cx="5376078" cy="4191340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0800000">
              <a:off x="-2963225" y="4022975"/>
              <a:ext cx="5376078" cy="4191340"/>
            </a:xfrm>
            <a:prstGeom prst="rect">
              <a:avLst/>
            </a:prstGeom>
          </p:spPr>
        </p:pic>
      </p:grpSp>
      <p:sp>
        <p:nvSpPr>
          <p:cNvPr id="6" name="Rectangle 17"/>
          <p:cNvSpPr/>
          <p:nvPr userDrawn="1"/>
        </p:nvSpPr>
        <p:spPr>
          <a:xfrm>
            <a:off x="2994891" y="337520"/>
            <a:ext cx="8514938" cy="6329401"/>
          </a:xfrm>
          <a:custGeom>
            <a:avLst/>
            <a:gdLst>
              <a:gd name="connsiteX0" fmla="*/ 0 w 7773257"/>
              <a:gd name="connsiteY0" fmla="*/ 0 h 5066658"/>
              <a:gd name="connsiteX1" fmla="*/ 7773257 w 7773257"/>
              <a:gd name="connsiteY1" fmla="*/ 0 h 5066658"/>
              <a:gd name="connsiteX2" fmla="*/ 7773257 w 7773257"/>
              <a:gd name="connsiteY2" fmla="*/ 5066658 h 5066658"/>
              <a:gd name="connsiteX3" fmla="*/ 0 w 7773257"/>
              <a:gd name="connsiteY3" fmla="*/ 5066658 h 5066658"/>
              <a:gd name="connsiteX4" fmla="*/ 0 w 7773257"/>
              <a:gd name="connsiteY4" fmla="*/ 0 h 5066658"/>
              <a:gd name="connsiteX0" fmla="*/ 0 w 8237715"/>
              <a:gd name="connsiteY0" fmla="*/ 0 h 5734315"/>
              <a:gd name="connsiteX1" fmla="*/ 8237715 w 8237715"/>
              <a:gd name="connsiteY1" fmla="*/ 667657 h 5734315"/>
              <a:gd name="connsiteX2" fmla="*/ 8237715 w 8237715"/>
              <a:gd name="connsiteY2" fmla="*/ 5734315 h 5734315"/>
              <a:gd name="connsiteX3" fmla="*/ 464458 w 8237715"/>
              <a:gd name="connsiteY3" fmla="*/ 5734315 h 5734315"/>
              <a:gd name="connsiteX4" fmla="*/ 0 w 8237715"/>
              <a:gd name="connsiteY4" fmla="*/ 0 h 5734315"/>
              <a:gd name="connsiteX0" fmla="*/ 0 w 8774743"/>
              <a:gd name="connsiteY0" fmla="*/ 0 h 6532601"/>
              <a:gd name="connsiteX1" fmla="*/ 8237715 w 8774743"/>
              <a:gd name="connsiteY1" fmla="*/ 667657 h 6532601"/>
              <a:gd name="connsiteX2" fmla="*/ 8774743 w 8774743"/>
              <a:gd name="connsiteY2" fmla="*/ 6532601 h 6532601"/>
              <a:gd name="connsiteX3" fmla="*/ 464458 w 8774743"/>
              <a:gd name="connsiteY3" fmla="*/ 5734315 h 6532601"/>
              <a:gd name="connsiteX4" fmla="*/ 0 w 8774743"/>
              <a:gd name="connsiteY4" fmla="*/ 0 h 6532601"/>
              <a:gd name="connsiteX0" fmla="*/ 0 w 8789257"/>
              <a:gd name="connsiteY0" fmla="*/ 0 h 6271343"/>
              <a:gd name="connsiteX1" fmla="*/ 8252229 w 8789257"/>
              <a:gd name="connsiteY1" fmla="*/ 406399 h 6271343"/>
              <a:gd name="connsiteX2" fmla="*/ 8789257 w 8789257"/>
              <a:gd name="connsiteY2" fmla="*/ 6271343 h 6271343"/>
              <a:gd name="connsiteX3" fmla="*/ 478972 w 8789257"/>
              <a:gd name="connsiteY3" fmla="*/ 5473057 h 6271343"/>
              <a:gd name="connsiteX4" fmla="*/ 0 w 8789257"/>
              <a:gd name="connsiteY4" fmla="*/ 0 h 6271343"/>
              <a:gd name="connsiteX0" fmla="*/ 0 w 8252229"/>
              <a:gd name="connsiteY0" fmla="*/ 0 h 6358429"/>
              <a:gd name="connsiteX1" fmla="*/ 8252229 w 8252229"/>
              <a:gd name="connsiteY1" fmla="*/ 406399 h 6358429"/>
              <a:gd name="connsiteX2" fmla="*/ 7845829 w 8252229"/>
              <a:gd name="connsiteY2" fmla="*/ 6358429 h 6358429"/>
              <a:gd name="connsiteX3" fmla="*/ 478972 w 8252229"/>
              <a:gd name="connsiteY3" fmla="*/ 5473057 h 6358429"/>
              <a:gd name="connsiteX4" fmla="*/ 0 w 8252229"/>
              <a:gd name="connsiteY4" fmla="*/ 0 h 6358429"/>
              <a:gd name="connsiteX0" fmla="*/ 0 w 8252229"/>
              <a:gd name="connsiteY0" fmla="*/ 0 h 6329401"/>
              <a:gd name="connsiteX1" fmla="*/ 8252229 w 8252229"/>
              <a:gd name="connsiteY1" fmla="*/ 406399 h 6329401"/>
              <a:gd name="connsiteX2" fmla="*/ 8150629 w 8252229"/>
              <a:gd name="connsiteY2" fmla="*/ 6329401 h 6329401"/>
              <a:gd name="connsiteX3" fmla="*/ 478972 w 8252229"/>
              <a:gd name="connsiteY3" fmla="*/ 5473057 h 6329401"/>
              <a:gd name="connsiteX4" fmla="*/ 0 w 8252229"/>
              <a:gd name="connsiteY4" fmla="*/ 0 h 6329401"/>
              <a:gd name="connsiteX0" fmla="*/ 0 w 8252229"/>
              <a:gd name="connsiteY0" fmla="*/ 0 h 6300372"/>
              <a:gd name="connsiteX1" fmla="*/ 8252229 w 8252229"/>
              <a:gd name="connsiteY1" fmla="*/ 406399 h 6300372"/>
              <a:gd name="connsiteX2" fmla="*/ 7555543 w 8252229"/>
              <a:gd name="connsiteY2" fmla="*/ 6300372 h 6300372"/>
              <a:gd name="connsiteX3" fmla="*/ 478972 w 8252229"/>
              <a:gd name="connsiteY3" fmla="*/ 5473057 h 6300372"/>
              <a:gd name="connsiteX4" fmla="*/ 0 w 8252229"/>
              <a:gd name="connsiteY4" fmla="*/ 0 h 6300372"/>
              <a:gd name="connsiteX0" fmla="*/ 0 w 8252229"/>
              <a:gd name="connsiteY0" fmla="*/ 0 h 6329401"/>
              <a:gd name="connsiteX1" fmla="*/ 8252229 w 8252229"/>
              <a:gd name="connsiteY1" fmla="*/ 406399 h 6329401"/>
              <a:gd name="connsiteX2" fmla="*/ 7729715 w 8252229"/>
              <a:gd name="connsiteY2" fmla="*/ 6329401 h 6329401"/>
              <a:gd name="connsiteX3" fmla="*/ 478972 w 8252229"/>
              <a:gd name="connsiteY3" fmla="*/ 5473057 h 6329401"/>
              <a:gd name="connsiteX4" fmla="*/ 0 w 8252229"/>
              <a:gd name="connsiteY4" fmla="*/ 0 h 6329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52229" h="6329401">
                <a:moveTo>
                  <a:pt x="0" y="0"/>
                </a:moveTo>
                <a:lnTo>
                  <a:pt x="8252229" y="406399"/>
                </a:lnTo>
                <a:lnTo>
                  <a:pt x="7729715" y="6329401"/>
                </a:lnTo>
                <a:lnTo>
                  <a:pt x="478972" y="5473057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800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4" name="Group 13"/>
          <p:cNvGrpSpPr/>
          <p:nvPr userDrawn="1"/>
        </p:nvGrpSpPr>
        <p:grpSpPr>
          <a:xfrm>
            <a:off x="-967153" y="-358888"/>
            <a:ext cx="15175522" cy="7455013"/>
            <a:chOff x="-2963225" y="-81280"/>
            <a:chExt cx="15266791" cy="8295595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27488" y="-81280"/>
              <a:ext cx="5376078" cy="4191340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27488" y="4022975"/>
              <a:ext cx="5376078" cy="4191340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-2963225" y="-81280"/>
              <a:ext cx="5376078" cy="4191340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-2963225" y="4022975"/>
              <a:ext cx="5376078" cy="4191340"/>
            </a:xfrm>
            <a:prstGeom prst="rect">
              <a:avLst/>
            </a:prstGeom>
          </p:spPr>
        </p:pic>
      </p:grpSp>
      <p:sp>
        <p:nvSpPr>
          <p:cNvPr id="4" name="Explosion 1 3"/>
          <p:cNvSpPr/>
          <p:nvPr userDrawn="1"/>
        </p:nvSpPr>
        <p:spPr>
          <a:xfrm>
            <a:off x="1224214" y="4657133"/>
            <a:ext cx="1793160" cy="1793160"/>
          </a:xfrm>
          <a:prstGeom prst="irregularSeal1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Explosion 1 4"/>
          <p:cNvSpPr/>
          <p:nvPr userDrawn="1"/>
        </p:nvSpPr>
        <p:spPr>
          <a:xfrm>
            <a:off x="1842288" y="-2564774"/>
            <a:ext cx="11987548" cy="11987548"/>
          </a:xfrm>
          <a:prstGeom prst="irregularSeal1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/>
          <p:nvPr userDrawn="1"/>
        </p:nvGrpSpPr>
        <p:grpSpPr>
          <a:xfrm>
            <a:off x="1643595" y="2697261"/>
            <a:ext cx="2733190" cy="3209839"/>
            <a:chOff x="1834411" y="529518"/>
            <a:chExt cx="3736392" cy="4387992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615714">
              <a:off x="1834411" y="529518"/>
              <a:ext cx="3736392" cy="4387992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68929" y="1910078"/>
              <a:ext cx="476250" cy="2413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43268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26" y="0"/>
            <a:ext cx="12192000" cy="6858000"/>
          </a:xfrm>
          <a:prstGeom prst="rect">
            <a:avLst/>
          </a:prstGeom>
        </p:spPr>
      </p:pic>
      <p:grpSp>
        <p:nvGrpSpPr>
          <p:cNvPr id="4" name="Group 3"/>
          <p:cNvGrpSpPr/>
          <p:nvPr userDrawn="1"/>
        </p:nvGrpSpPr>
        <p:grpSpPr>
          <a:xfrm rot="10800000">
            <a:off x="-1511270" y="-269528"/>
            <a:ext cx="15266791" cy="7414054"/>
            <a:chOff x="-2963225" y="-81280"/>
            <a:chExt cx="15266791" cy="8295595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27488" y="-81280"/>
              <a:ext cx="5376078" cy="4191340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27488" y="4022975"/>
              <a:ext cx="5376078" cy="4191340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-2963225" y="-81280"/>
              <a:ext cx="5376078" cy="4191340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-2963225" y="4022975"/>
              <a:ext cx="5376078" cy="4191340"/>
            </a:xfrm>
            <a:prstGeom prst="rect">
              <a:avLst/>
            </a:prstGeom>
          </p:spPr>
        </p:pic>
      </p:grp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7724122">
            <a:off x="2779117" y="1365481"/>
            <a:ext cx="537796" cy="13016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19164088">
            <a:off x="920553" y="4532367"/>
            <a:ext cx="712919" cy="17823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12007205">
            <a:off x="3651367" y="3552460"/>
            <a:ext cx="971343" cy="23509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2966969">
            <a:off x="1022008" y="1488874"/>
            <a:ext cx="569348" cy="13779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4647893">
            <a:off x="1872497" y="876268"/>
            <a:ext cx="481787" cy="11660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91802" y="3147176"/>
            <a:ext cx="698348" cy="169019"/>
          </a:xfrm>
          <a:prstGeom prst="rect">
            <a:avLst/>
          </a:prstGeom>
        </p:spPr>
      </p:pic>
      <p:sp>
        <p:nvSpPr>
          <p:cNvPr id="15" name="Oval 14"/>
          <p:cNvSpPr/>
          <p:nvPr userDrawn="1"/>
        </p:nvSpPr>
        <p:spPr>
          <a:xfrm>
            <a:off x="3393652" y="-319605"/>
            <a:ext cx="7673830" cy="767383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Explosion 1 15"/>
          <p:cNvSpPr/>
          <p:nvPr userDrawn="1"/>
        </p:nvSpPr>
        <p:spPr>
          <a:xfrm>
            <a:off x="1545236" y="2940336"/>
            <a:ext cx="1793160" cy="1793160"/>
          </a:xfrm>
          <a:prstGeom prst="irregularSeal1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81" r="33878"/>
          <a:stretch/>
        </p:blipFill>
        <p:spPr>
          <a:xfrm rot="21165035">
            <a:off x="1349557" y="2116902"/>
            <a:ext cx="1608475" cy="1916502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8473" y="2299892"/>
            <a:ext cx="426098" cy="21589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16200000">
            <a:off x="2028415" y="5345247"/>
            <a:ext cx="505342" cy="130947"/>
          </a:xfrm>
          <a:prstGeom prst="rect">
            <a:avLst/>
          </a:prstGeom>
        </p:spPr>
      </p:pic>
      <p:sp>
        <p:nvSpPr>
          <p:cNvPr id="20" name="Rectangle 19"/>
          <p:cNvSpPr/>
          <p:nvPr userDrawn="1"/>
        </p:nvSpPr>
        <p:spPr>
          <a:xfrm>
            <a:off x="5854772" y="626088"/>
            <a:ext cx="504933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BE" sz="3000" b="1" dirty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rPr>
              <a:t>OPDRACHT</a:t>
            </a:r>
          </a:p>
        </p:txBody>
      </p:sp>
    </p:spTree>
    <p:extLst>
      <p:ext uri="{BB962C8B-B14F-4D97-AF65-F5344CB8AC3E}">
        <p14:creationId xmlns:p14="http://schemas.microsoft.com/office/powerpoint/2010/main" val="13185762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solidFill>
          <a:srgbClr val="56B89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 userDrawn="1"/>
        </p:nvGrpSpPr>
        <p:grpSpPr>
          <a:xfrm rot="10800000">
            <a:off x="-2279770" y="-204807"/>
            <a:ext cx="15266791" cy="7414054"/>
            <a:chOff x="-2963225" y="-81280"/>
            <a:chExt cx="15266791" cy="8295595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27488" y="-81280"/>
              <a:ext cx="5376078" cy="4191340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27488" y="4022975"/>
              <a:ext cx="5376078" cy="4191340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-2963225" y="-81280"/>
              <a:ext cx="5376078" cy="4191340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-2963225" y="4022975"/>
              <a:ext cx="5376078" cy="4191340"/>
            </a:xfrm>
            <a:prstGeom prst="rect">
              <a:avLst/>
            </a:prstGeom>
          </p:spPr>
        </p:pic>
      </p:grpSp>
      <p:sp>
        <p:nvSpPr>
          <p:cNvPr id="10" name="Explosion 2 9"/>
          <p:cNvSpPr/>
          <p:nvPr userDrawn="1"/>
        </p:nvSpPr>
        <p:spPr>
          <a:xfrm>
            <a:off x="2512022" y="0"/>
            <a:ext cx="6858000" cy="6858000"/>
          </a:xfrm>
          <a:prstGeom prst="irregularSeal2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613876" y="2205230"/>
            <a:ext cx="4398010" cy="2025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20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bg>
      <p:bgPr>
        <a:solidFill>
          <a:srgbClr val="EB5D5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xplosion 2 2"/>
          <p:cNvSpPr/>
          <p:nvPr userDrawn="1"/>
        </p:nvSpPr>
        <p:spPr>
          <a:xfrm>
            <a:off x="2512022" y="0"/>
            <a:ext cx="6858000" cy="6858000"/>
          </a:xfrm>
          <a:prstGeom prst="irregularSeal2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 userDrawn="1"/>
        </p:nvSpPr>
        <p:spPr>
          <a:xfrm>
            <a:off x="3089564" y="374072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968832" y="2458955"/>
            <a:ext cx="5935682" cy="1777528"/>
          </a:xfrm>
          <a:prstGeom prst="rect">
            <a:avLst/>
          </a:prstGeom>
          <a:noFill/>
        </p:spPr>
      </p:pic>
      <p:grpSp>
        <p:nvGrpSpPr>
          <p:cNvPr id="11" name="Group 10"/>
          <p:cNvGrpSpPr/>
          <p:nvPr userDrawn="1"/>
        </p:nvGrpSpPr>
        <p:grpSpPr>
          <a:xfrm rot="10800000">
            <a:off x="-2279770" y="-204807"/>
            <a:ext cx="15266791" cy="7414054"/>
            <a:chOff x="-2963225" y="-81280"/>
            <a:chExt cx="15266791" cy="8295595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27488" y="-81280"/>
              <a:ext cx="5376078" cy="4191340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27488" y="4022975"/>
              <a:ext cx="5376078" cy="4191340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-2963225" y="-81280"/>
              <a:ext cx="5376078" cy="4191340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-2963225" y="4022975"/>
              <a:ext cx="5376078" cy="419134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3034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3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9A4A">
            <a:alpha val="14902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9B6DD330-A825-E747-B572-7E9B1C6E31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CA79A85-CB0D-1C48-A389-F552C20A9C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nl-NL" dirty="0"/>
              <a:t>Tekststijl van het model bewerken
Tweede niveau
Derde niveau
Vierde niveau
Vijfde niveau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035965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1" r:id="rId4"/>
    <p:sldLayoutId id="2147483653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3" r:id="rId12"/>
    <p:sldLayoutId id="2147483664" r:id="rId13"/>
    <p:sldLayoutId id="2147483661" r:id="rId14"/>
    <p:sldLayoutId id="2147483662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emf"/><Relationship Id="rId10" Type="http://schemas.openxmlformats.org/officeDocument/2006/relationships/image" Target="../media/image21.png"/><Relationship Id="rId4" Type="http://schemas.openxmlformats.org/officeDocument/2006/relationships/image" Target="../media/image2.emf"/><Relationship Id="rId9" Type="http://schemas.openxmlformats.org/officeDocument/2006/relationships/image" Target="../media/image20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7" Type="http://schemas.openxmlformats.org/officeDocument/2006/relationships/image" Target="../media/image23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emf"/><Relationship Id="rId5" Type="http://schemas.openxmlformats.org/officeDocument/2006/relationships/image" Target="../media/image16.emf"/><Relationship Id="rId4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.emf"/><Relationship Id="rId7" Type="http://schemas.openxmlformats.org/officeDocument/2006/relationships/image" Target="../media/image23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emf"/><Relationship Id="rId11" Type="http://schemas.openxmlformats.org/officeDocument/2006/relationships/image" Target="../media/image19.png"/><Relationship Id="rId5" Type="http://schemas.openxmlformats.org/officeDocument/2006/relationships/image" Target="../media/image16.emf"/><Relationship Id="rId10" Type="http://schemas.openxmlformats.org/officeDocument/2006/relationships/image" Target="../media/image26.png"/><Relationship Id="rId4" Type="http://schemas.openxmlformats.org/officeDocument/2006/relationships/image" Target="../media/image18.png"/><Relationship Id="rId9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A6_5AB04B47.xml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emf"/><Relationship Id="rId5" Type="http://schemas.openxmlformats.org/officeDocument/2006/relationships/image" Target="../media/image2.emf"/><Relationship Id="rId4" Type="http://schemas.openxmlformats.org/officeDocument/2006/relationships/image" Target="../media/image28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7" Type="http://schemas.openxmlformats.org/officeDocument/2006/relationships/image" Target="../media/image33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openxmlformats.org/officeDocument/2006/relationships/image" Target="../media/image31.emf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.emf"/><Relationship Id="rId7" Type="http://schemas.openxmlformats.org/officeDocument/2006/relationships/image" Target="../media/image33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11" Type="http://schemas.openxmlformats.org/officeDocument/2006/relationships/image" Target="../media/image13.emf"/><Relationship Id="rId5" Type="http://schemas.openxmlformats.org/officeDocument/2006/relationships/image" Target="../media/image31.emf"/><Relationship Id="rId10" Type="http://schemas.openxmlformats.org/officeDocument/2006/relationships/image" Target="../media/image35.png"/><Relationship Id="rId4" Type="http://schemas.openxmlformats.org/officeDocument/2006/relationships/image" Target="../media/image30.png"/><Relationship Id="rId9" Type="http://schemas.openxmlformats.org/officeDocument/2006/relationships/image" Target="../media/image14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emf"/><Relationship Id="rId5" Type="http://schemas.openxmlformats.org/officeDocument/2006/relationships/image" Target="../media/image36.emf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3" Type="http://schemas.openxmlformats.org/officeDocument/2006/relationships/image" Target="../media/image37.png"/><Relationship Id="rId7" Type="http://schemas.openxmlformats.org/officeDocument/2006/relationships/image" Target="../media/image35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emf"/><Relationship Id="rId5" Type="http://schemas.openxmlformats.org/officeDocument/2006/relationships/image" Target="../media/image34.png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7" Type="http://schemas.openxmlformats.org/officeDocument/2006/relationships/image" Target="../media/image19.png"/><Relationship Id="rId2" Type="http://schemas.microsoft.com/office/2018/10/relationships/comments" Target="../comments/modernComment_210_3D8DD12D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5" Type="http://schemas.openxmlformats.org/officeDocument/2006/relationships/image" Target="../media/image29.emf"/><Relationship Id="rId4" Type="http://schemas.openxmlformats.org/officeDocument/2006/relationships/image" Target="../media/image4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7" Type="http://schemas.openxmlformats.org/officeDocument/2006/relationships/image" Target="../media/image45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.emf"/><Relationship Id="rId7" Type="http://schemas.openxmlformats.org/officeDocument/2006/relationships/image" Target="../media/image45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png"/><Relationship Id="rId11" Type="http://schemas.openxmlformats.org/officeDocument/2006/relationships/image" Target="../media/image13.emf"/><Relationship Id="rId5" Type="http://schemas.openxmlformats.org/officeDocument/2006/relationships/image" Target="../media/image43.png"/><Relationship Id="rId10" Type="http://schemas.openxmlformats.org/officeDocument/2006/relationships/image" Target="../media/image35.png"/><Relationship Id="rId4" Type="http://schemas.openxmlformats.org/officeDocument/2006/relationships/image" Target="../media/image42.png"/><Relationship Id="rId9" Type="http://schemas.openxmlformats.org/officeDocument/2006/relationships/image" Target="../media/image14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D6_3534491A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9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1.png"/><Relationship Id="rId4" Type="http://schemas.openxmlformats.org/officeDocument/2006/relationships/image" Target="../media/image29.emf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3" Type="http://schemas.openxmlformats.org/officeDocument/2006/relationships/image" Target="../media/image29.emf"/><Relationship Id="rId7" Type="http://schemas.openxmlformats.org/officeDocument/2006/relationships/image" Target="../media/image35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emf"/><Relationship Id="rId5" Type="http://schemas.openxmlformats.org/officeDocument/2006/relationships/image" Target="../media/image34.png"/><Relationship Id="rId4" Type="http://schemas.openxmlformats.org/officeDocument/2006/relationships/image" Target="../media/image4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7" Type="http://schemas.openxmlformats.org/officeDocument/2006/relationships/image" Target="../media/image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png"/><Relationship Id="rId5" Type="http://schemas.openxmlformats.org/officeDocument/2006/relationships/image" Target="../media/image46.emf"/><Relationship Id="rId4" Type="http://schemas.openxmlformats.org/officeDocument/2006/relationships/image" Target="../media/image8.emf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3" Type="http://schemas.openxmlformats.org/officeDocument/2006/relationships/image" Target="../media/image47.png"/><Relationship Id="rId7" Type="http://schemas.openxmlformats.org/officeDocument/2006/relationships/image" Target="../media/image35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emf"/><Relationship Id="rId5" Type="http://schemas.openxmlformats.org/officeDocument/2006/relationships/image" Target="../media/image34.png"/><Relationship Id="rId4" Type="http://schemas.openxmlformats.org/officeDocument/2006/relationships/image" Target="../media/image48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8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12.png"/><Relationship Id="rId4" Type="http://schemas.openxmlformats.org/officeDocument/2006/relationships/image" Target="../media/image8.emf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9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9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emf"/><Relationship Id="rId4" Type="http://schemas.openxmlformats.org/officeDocument/2006/relationships/image" Target="../media/image51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50.png"/><Relationship Id="rId7" Type="http://schemas.openxmlformats.org/officeDocument/2006/relationships/image" Target="../media/image14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29.emf"/><Relationship Id="rId4" Type="http://schemas.openxmlformats.org/officeDocument/2006/relationships/image" Target="../media/image51.png"/><Relationship Id="rId9" Type="http://schemas.openxmlformats.org/officeDocument/2006/relationships/image" Target="../media/image13.emf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8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microsoft.com/office/2018/10/relationships/comments" Target="../comments/modernComment_1E4_404BDB5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9.pn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3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3" Type="http://schemas.openxmlformats.org/officeDocument/2006/relationships/image" Target="../media/image2.emf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emf"/><Relationship Id="rId5" Type="http://schemas.openxmlformats.org/officeDocument/2006/relationships/image" Target="../media/image34.png"/><Relationship Id="rId4" Type="http://schemas.openxmlformats.org/officeDocument/2006/relationships/image" Target="../media/image53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10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10.xml"/></Relationships>
</file>

<file path=ppt/slides/_rels/slide71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220_4E83D545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9.png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4.emf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6855" y="-102829"/>
            <a:ext cx="12192000" cy="6858001"/>
          </a:xfrm>
          <a:prstGeom prst="rect">
            <a:avLst/>
          </a:prstGeom>
        </p:spPr>
      </p:pic>
      <p:grpSp>
        <p:nvGrpSpPr>
          <p:cNvPr id="18" name="Group 17"/>
          <p:cNvGrpSpPr/>
          <p:nvPr/>
        </p:nvGrpSpPr>
        <p:grpSpPr>
          <a:xfrm>
            <a:off x="-434340" y="-147781"/>
            <a:ext cx="12824460" cy="7446356"/>
            <a:chOff x="-2963225" y="-81280"/>
            <a:chExt cx="15266791" cy="8295595"/>
          </a:xfrm>
        </p:grpSpPr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927488" y="-81280"/>
              <a:ext cx="5376078" cy="4191340"/>
            </a:xfrm>
            <a:prstGeom prst="rect">
              <a:avLst/>
            </a:prstGeom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927488" y="4022975"/>
              <a:ext cx="5376078" cy="4191340"/>
            </a:xfrm>
            <a:prstGeom prst="rect">
              <a:avLst/>
            </a:prstGeom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0800000">
              <a:off x="-2963225" y="-81280"/>
              <a:ext cx="5376078" cy="4191340"/>
            </a:xfrm>
            <a:prstGeom prst="rect">
              <a:avLst/>
            </a:prstGeom>
          </p:spPr>
        </p:pic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0800000">
              <a:off x="-2963225" y="4022975"/>
              <a:ext cx="5376078" cy="4191340"/>
            </a:xfrm>
            <a:prstGeom prst="rect">
              <a:avLst/>
            </a:prstGeom>
          </p:spPr>
        </p:pic>
      </p:grpSp>
      <p:pic>
        <p:nvPicPr>
          <p:cNvPr id="7" name="Afbeelding 6">
            <a:extLst>
              <a:ext uri="{FF2B5EF4-FFF2-40B4-BE49-F238E27FC236}">
                <a16:creationId xmlns:a16="http://schemas.microsoft.com/office/drawing/2014/main" id="{FD68D0A5-2FBA-AF4C-B220-813B1796E3E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74544"/>
          <a:stretch/>
        </p:blipFill>
        <p:spPr>
          <a:xfrm>
            <a:off x="5808212" y="4842246"/>
            <a:ext cx="944063" cy="208376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879"/>
          <a:stretch/>
        </p:blipFill>
        <p:spPr>
          <a:xfrm>
            <a:off x="-6387032" y="-1100875"/>
            <a:ext cx="11385555" cy="1195775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570" y="2612349"/>
            <a:ext cx="5874365" cy="12714702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0355E3E-D90F-6B49-8B22-E535D7485E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5707" y="4982267"/>
            <a:ext cx="6593046" cy="1946893"/>
          </a:xfrm>
        </p:spPr>
        <p:txBody>
          <a:bodyPr anchor="ctr">
            <a:noAutofit/>
          </a:bodyPr>
          <a:lstStyle/>
          <a:p>
            <a:r>
              <a:rPr lang="nl-BE" sz="7200">
                <a:latin typeface="Agency FB"/>
                <a:cs typeface="Arial"/>
              </a:rPr>
              <a:t>Stellingenspel over </a:t>
            </a:r>
            <a:br>
              <a:rPr lang="nl-BE" sz="7200" dirty="0">
                <a:latin typeface="Agency FB"/>
                <a:cs typeface="Arial"/>
              </a:rPr>
            </a:br>
            <a:r>
              <a:rPr lang="nl-BE" sz="7200">
                <a:latin typeface="Agency FB"/>
                <a:cs typeface="Arial"/>
              </a:rPr>
              <a:t>alcohol en uitgaan </a:t>
            </a:r>
            <a:br>
              <a:rPr lang="nl-BE" sz="7200" dirty="0">
                <a:latin typeface="Agency FB"/>
              </a:rPr>
            </a:br>
            <a:endParaRPr lang="nl-BE" sz="5400" dirty="0">
              <a:latin typeface="Agency FB"/>
            </a:endParaRPr>
          </a:p>
        </p:txBody>
      </p:sp>
      <p:pic>
        <p:nvPicPr>
          <p:cNvPr id="27" name="Afbeelding 6">
            <a:extLst>
              <a:ext uri="{FF2B5EF4-FFF2-40B4-BE49-F238E27FC236}">
                <a16:creationId xmlns:a16="http://schemas.microsoft.com/office/drawing/2014/main" id="{FD68D0A5-2FBA-AF4C-B220-813B1796E3E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1595" r="49638"/>
          <a:stretch/>
        </p:blipFill>
        <p:spPr>
          <a:xfrm rot="855296">
            <a:off x="7308307" y="2941203"/>
            <a:ext cx="1066864" cy="2083761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8E46395D-06BE-8A2A-649A-93A66E896A6A}"/>
              </a:ext>
            </a:extLst>
          </p:cNvPr>
          <p:cNvSpPr/>
          <p:nvPr/>
        </p:nvSpPr>
        <p:spPr>
          <a:xfrm>
            <a:off x="4347202" y="71345"/>
            <a:ext cx="3866149" cy="391167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nl-B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ea typeface="Calibri"/>
              <a:cs typeface="Calibri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4BFC11F-FFDD-D6C5-9AB5-BE7C104BEA4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53675" y="0"/>
            <a:ext cx="6545613" cy="4506150"/>
          </a:xfrm>
          <a:prstGeom prst="ellipse">
            <a:avLst/>
          </a:prstGeom>
          <a:ln w="63500" cap="rnd">
            <a:solidFill>
              <a:srgbClr val="275B9B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39691" y="-649459"/>
            <a:ext cx="3785551" cy="1098733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24" t="-93" r="-686"/>
          <a:stretch>
            <a:fillRect/>
          </a:stretch>
        </p:blipFill>
        <p:spPr>
          <a:xfrm>
            <a:off x="8008940" y="1845898"/>
            <a:ext cx="10113079" cy="10164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5955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75B9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-1312873" y="-135913"/>
            <a:ext cx="14730883" cy="7446356"/>
            <a:chOff x="-2963225" y="-81280"/>
            <a:chExt cx="15266791" cy="8295595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27488" y="-81280"/>
              <a:ext cx="5376078" cy="4191340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27488" y="4022975"/>
              <a:ext cx="5376078" cy="4191340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-2963225" y="-81280"/>
              <a:ext cx="5376078" cy="4191340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-2963225" y="4022975"/>
              <a:ext cx="5376078" cy="4191340"/>
            </a:xfrm>
            <a:prstGeom prst="rect">
              <a:avLst/>
            </a:prstGeom>
          </p:spPr>
        </p:pic>
      </p:grpSp>
      <p:pic>
        <p:nvPicPr>
          <p:cNvPr id="16" name="Picture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027" y="-5714093"/>
            <a:ext cx="5945254" cy="12868137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95611E03-0D12-B34F-BAA4-DA838A2E87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379" y="2490579"/>
            <a:ext cx="3715931" cy="1325563"/>
          </a:xfrm>
        </p:spPr>
        <p:txBody>
          <a:bodyPr/>
          <a:lstStyle/>
          <a:p>
            <a:r>
              <a:rPr lang="nl-BE" dirty="0">
                <a:solidFill>
                  <a:schemeClr val="bg1"/>
                </a:solidFill>
              </a:rPr>
              <a:t>AFSPRAKEN</a:t>
            </a:r>
          </a:p>
        </p:txBody>
      </p:sp>
      <p:pic>
        <p:nvPicPr>
          <p:cNvPr id="20" name="Afbeelding 6">
            <a:extLst>
              <a:ext uri="{FF2B5EF4-FFF2-40B4-BE49-F238E27FC236}">
                <a16:creationId xmlns:a16="http://schemas.microsoft.com/office/drawing/2014/main" id="{FD68D0A5-2FBA-AF4C-B220-813B1796E3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28091" y="-1914197"/>
            <a:ext cx="3653840" cy="2052931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-538032" y="4039268"/>
            <a:ext cx="1550352" cy="713697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4069527" flipH="1">
            <a:off x="2473241" y="6048641"/>
            <a:ext cx="50042" cy="201169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1482329" y="772780"/>
            <a:ext cx="1550352" cy="713697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4069527">
            <a:off x="4311673" y="6362606"/>
            <a:ext cx="45719" cy="183791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93379" y="5998453"/>
            <a:ext cx="162190" cy="163167"/>
          </a:xfrm>
          <a:prstGeom prst="rect">
            <a:avLst/>
          </a:prstGeom>
        </p:spPr>
      </p:pic>
      <p:sp>
        <p:nvSpPr>
          <p:cNvPr id="22" name="Tijdelijke aanduiding voor tekst 2">
            <a:extLst>
              <a:ext uri="{FF2B5EF4-FFF2-40B4-BE49-F238E27FC236}">
                <a16:creationId xmlns:a16="http://schemas.microsoft.com/office/drawing/2014/main" id="{88B7ACF0-11F9-3944-BA3E-D5AA77DFE00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644855" y="1875778"/>
            <a:ext cx="6289969" cy="4093462"/>
          </a:xfrm>
        </p:spPr>
        <p:txBody>
          <a:bodyPr>
            <a:normAutofit/>
          </a:bodyPr>
          <a:lstStyle/>
          <a:p>
            <a:r>
              <a:rPr lang="nl-BE" sz="30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Wat gezegd wordt, blijft in de groep</a:t>
            </a:r>
          </a:p>
          <a:p>
            <a:r>
              <a:rPr lang="nl-BE" sz="30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Iedereen </a:t>
            </a:r>
            <a:r>
              <a:rPr lang="nl-BE" sz="4000" b="1" dirty="0">
                <a:solidFill>
                  <a:srgbClr val="F19A4A"/>
                </a:solidFill>
                <a:latin typeface="Calibri" charset="0"/>
                <a:ea typeface="Calibri" charset="0"/>
                <a:cs typeface="Calibri" charset="0"/>
              </a:rPr>
              <a:t>luistert</a:t>
            </a:r>
            <a:r>
              <a:rPr lang="nl-BE" sz="40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nl-BE" sz="30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naar elkaar</a:t>
            </a:r>
          </a:p>
          <a:p>
            <a:r>
              <a:rPr lang="nl-BE" sz="30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Iedereen </a:t>
            </a:r>
            <a:r>
              <a:rPr lang="nl-BE" sz="4000" b="1" dirty="0">
                <a:solidFill>
                  <a:srgbClr val="F19A4A"/>
                </a:solidFill>
                <a:latin typeface="Calibri" charset="0"/>
                <a:ea typeface="Calibri" charset="0"/>
                <a:cs typeface="Calibri" charset="0"/>
              </a:rPr>
              <a:t>respecteert</a:t>
            </a:r>
            <a:r>
              <a:rPr lang="nl-BE" sz="30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 elkaar</a:t>
            </a:r>
          </a:p>
          <a:p>
            <a:r>
              <a:rPr lang="nl-BE" sz="30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Iedereen </a:t>
            </a:r>
            <a:r>
              <a:rPr lang="nl-BE" sz="4000" b="1" dirty="0">
                <a:solidFill>
                  <a:srgbClr val="F19A4A"/>
                </a:solidFill>
                <a:latin typeface="Calibri" charset="0"/>
                <a:ea typeface="Calibri" charset="0"/>
                <a:cs typeface="Calibri" charset="0"/>
              </a:rPr>
              <a:t>praat voor zichzelf </a:t>
            </a:r>
            <a:br>
              <a:rPr lang="nl-BE" sz="3000" b="1" dirty="0">
                <a:solidFill>
                  <a:srgbClr val="F19A4A"/>
                </a:solidFill>
                <a:latin typeface="Calibri" charset="0"/>
                <a:ea typeface="Calibri" charset="0"/>
                <a:cs typeface="Calibri" charset="0"/>
              </a:rPr>
            </a:br>
            <a:r>
              <a:rPr lang="nl-BE" sz="30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en niet in de naam van iemand anders</a:t>
            </a:r>
          </a:p>
        </p:txBody>
      </p:sp>
      <p:sp>
        <p:nvSpPr>
          <p:cNvPr id="23" name="Triangle 22"/>
          <p:cNvSpPr/>
          <p:nvPr/>
        </p:nvSpPr>
        <p:spPr>
          <a:xfrm rot="5400000">
            <a:off x="5176578" y="1964410"/>
            <a:ext cx="278180" cy="25757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riangle 24"/>
          <p:cNvSpPr/>
          <p:nvPr/>
        </p:nvSpPr>
        <p:spPr>
          <a:xfrm rot="5400000">
            <a:off x="5176578" y="2784201"/>
            <a:ext cx="278180" cy="25757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riangle 25"/>
          <p:cNvSpPr/>
          <p:nvPr/>
        </p:nvSpPr>
        <p:spPr>
          <a:xfrm rot="5400000">
            <a:off x="5176578" y="3617640"/>
            <a:ext cx="278180" cy="25757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riangle 29"/>
          <p:cNvSpPr/>
          <p:nvPr/>
        </p:nvSpPr>
        <p:spPr>
          <a:xfrm rot="5400000">
            <a:off x="5176578" y="4430496"/>
            <a:ext cx="278180" cy="25757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4069527" flipH="1">
            <a:off x="4606369" y="6127429"/>
            <a:ext cx="50042" cy="201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738680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75B9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36C8ACC-61A5-2FEE-C094-0A875CA96D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34524FC2-77C0-D7D2-E46C-ECA172E17EC4}"/>
              </a:ext>
            </a:extLst>
          </p:cNvPr>
          <p:cNvGrpSpPr/>
          <p:nvPr/>
        </p:nvGrpSpPr>
        <p:grpSpPr>
          <a:xfrm>
            <a:off x="-1312873" y="-135913"/>
            <a:ext cx="14730883" cy="7446356"/>
            <a:chOff x="-2963225" y="-81280"/>
            <a:chExt cx="15266791" cy="8295595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71E10D8B-0CA7-31DB-5B99-1F3E39A4C3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27488" y="-81280"/>
              <a:ext cx="5376078" cy="4191340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C4624891-E1A9-702B-779F-BE02A6D86D1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27488" y="4022975"/>
              <a:ext cx="5376078" cy="4191340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B18D6A42-A2C0-F0D4-0329-4286EB18443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-2963225" y="-81280"/>
              <a:ext cx="5376078" cy="4191340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3E1DC4CE-E250-702E-9219-762AFDD2F9A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-2963225" y="4022975"/>
              <a:ext cx="5376078" cy="4191340"/>
            </a:xfrm>
            <a:prstGeom prst="rect">
              <a:avLst/>
            </a:prstGeom>
          </p:spPr>
        </p:pic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BFEA27F5-4B04-D339-5F6F-3AA9DB6C51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027" y="-5714093"/>
            <a:ext cx="5945254" cy="12868137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9082E6F8-4E75-3F0A-3D23-5584A5F2D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379" y="2490579"/>
            <a:ext cx="3715931" cy="1325563"/>
          </a:xfrm>
        </p:spPr>
        <p:txBody>
          <a:bodyPr/>
          <a:lstStyle/>
          <a:p>
            <a:r>
              <a:rPr lang="nl-BE">
                <a:solidFill>
                  <a:schemeClr val="bg1"/>
                </a:solidFill>
                <a:latin typeface="Arial"/>
                <a:cs typeface="Arial"/>
              </a:rPr>
              <a:t>Soorten vragen</a:t>
            </a:r>
            <a:endParaRPr lang="nl-BE" dirty="0">
              <a:solidFill>
                <a:schemeClr val="bg1"/>
              </a:solidFill>
            </a:endParaRPr>
          </a:p>
        </p:txBody>
      </p:sp>
      <p:pic>
        <p:nvPicPr>
          <p:cNvPr id="20" name="Afbeelding 6">
            <a:extLst>
              <a:ext uri="{FF2B5EF4-FFF2-40B4-BE49-F238E27FC236}">
                <a16:creationId xmlns:a16="http://schemas.microsoft.com/office/drawing/2014/main" id="{466B7978-DB66-3735-2239-C41086DEE9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28091" y="-1914197"/>
            <a:ext cx="3653840" cy="2052931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8CAE4248-8FF4-1126-8B11-B4A43F57A6C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-538032" y="4039268"/>
            <a:ext cx="1550352" cy="713697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672C723A-C136-2C86-E121-F7A4925509E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4069527" flipH="1">
            <a:off x="2473241" y="6048641"/>
            <a:ext cx="50042" cy="201169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3C48B3F0-70D3-26D5-14D3-00A28DF64D1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1482329" y="772780"/>
            <a:ext cx="1550352" cy="713697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697E6D9A-13C5-B1D0-8DF0-6AE935C5814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4069527">
            <a:off x="4311673" y="6362606"/>
            <a:ext cx="45719" cy="183791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D1AE9E26-1D17-D37E-782B-82A83F5E3F0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93379" y="5998453"/>
            <a:ext cx="162190" cy="163167"/>
          </a:xfrm>
          <a:prstGeom prst="rect">
            <a:avLst/>
          </a:prstGeom>
        </p:spPr>
      </p:pic>
      <p:sp>
        <p:nvSpPr>
          <p:cNvPr id="22" name="Tijdelijke aanduiding voor tekst 2">
            <a:extLst>
              <a:ext uri="{FF2B5EF4-FFF2-40B4-BE49-F238E27FC236}">
                <a16:creationId xmlns:a16="http://schemas.microsoft.com/office/drawing/2014/main" id="{1ECBD710-8FAF-DAB6-05DC-BF77DAB7C07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601312" y="1766921"/>
            <a:ext cx="6289969" cy="4093462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nl-BE" sz="300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Stelling</a:t>
            </a:r>
            <a:endParaRPr lang="nl-BE" sz="3000">
              <a:solidFill>
                <a:schemeClr val="bg1"/>
              </a:solidFill>
              <a:latin typeface="Calibri" charset="0"/>
              <a:ea typeface="Calibri" charset="0"/>
              <a:cs typeface="Calibri" charset="0"/>
            </a:endParaRPr>
          </a:p>
          <a:p>
            <a:r>
              <a:rPr lang="nl-BE" sz="300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Feit of Fabel?</a:t>
            </a:r>
            <a:endParaRPr lang="nl-BE" sz="3000">
              <a:solidFill>
                <a:schemeClr val="bg1"/>
              </a:solidFill>
              <a:latin typeface="Calibri" charset="0"/>
              <a:ea typeface="Calibri" charset="0"/>
              <a:cs typeface="Calibri" charset="0"/>
            </a:endParaRPr>
          </a:p>
          <a:p>
            <a:r>
              <a:rPr lang="nl-BE" sz="300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Open vraag </a:t>
            </a:r>
            <a:endParaRPr lang="nl-BE" sz="3000">
              <a:solidFill>
                <a:schemeClr val="bg1"/>
              </a:solidFill>
              <a:latin typeface="Calibri" charset="0"/>
              <a:ea typeface="Calibri" charset="0"/>
              <a:cs typeface="Calibri" charset="0"/>
            </a:endParaRPr>
          </a:p>
          <a:p>
            <a:r>
              <a:rPr lang="nl-BE" sz="300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Tip </a:t>
            </a:r>
            <a:endParaRPr lang="nl-BE" sz="3000" dirty="0">
              <a:solidFill>
                <a:schemeClr val="bg1"/>
              </a:solidFill>
              <a:latin typeface="Calibri"/>
              <a:ea typeface="Calibri"/>
              <a:cs typeface="Calibri"/>
            </a:endParaRPr>
          </a:p>
          <a:p>
            <a:r>
              <a:rPr lang="nl-BE" sz="300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Informatie</a:t>
            </a:r>
            <a:endParaRPr lang="nl-BE" sz="3000" dirty="0">
              <a:solidFill>
                <a:schemeClr val="bg1"/>
              </a:solidFill>
              <a:latin typeface="Calibri"/>
              <a:ea typeface="Calibri"/>
              <a:cs typeface="Calibri"/>
            </a:endParaRPr>
          </a:p>
          <a:p>
            <a:r>
              <a:rPr lang="nl-BE" sz="300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Informatie over deze vraag of stelling, </a:t>
            </a:r>
            <a:r>
              <a:rPr lang="nl-BE" sz="300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vind je in de expo</a:t>
            </a:r>
          </a:p>
        </p:txBody>
      </p:sp>
      <p:sp>
        <p:nvSpPr>
          <p:cNvPr id="23" name="Triangle 22">
            <a:extLst>
              <a:ext uri="{FF2B5EF4-FFF2-40B4-BE49-F238E27FC236}">
                <a16:creationId xmlns:a16="http://schemas.microsoft.com/office/drawing/2014/main" id="{500203BF-6DFA-D935-A0F4-D4989120CDA2}"/>
              </a:ext>
            </a:extLst>
          </p:cNvPr>
          <p:cNvSpPr/>
          <p:nvPr/>
        </p:nvSpPr>
        <p:spPr>
          <a:xfrm rot="5400000">
            <a:off x="5176578" y="1891839"/>
            <a:ext cx="278180" cy="25757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riangle 24">
            <a:extLst>
              <a:ext uri="{FF2B5EF4-FFF2-40B4-BE49-F238E27FC236}">
                <a16:creationId xmlns:a16="http://schemas.microsoft.com/office/drawing/2014/main" id="{C7D0092A-6523-F37F-66C0-B775C0BCFBB2}"/>
              </a:ext>
            </a:extLst>
          </p:cNvPr>
          <p:cNvSpPr/>
          <p:nvPr/>
        </p:nvSpPr>
        <p:spPr>
          <a:xfrm rot="5400000">
            <a:off x="5176578" y="2617287"/>
            <a:ext cx="278180" cy="25757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riangle 25">
            <a:extLst>
              <a:ext uri="{FF2B5EF4-FFF2-40B4-BE49-F238E27FC236}">
                <a16:creationId xmlns:a16="http://schemas.microsoft.com/office/drawing/2014/main" id="{CE75D4CA-0DDE-7868-6EA9-1429DE746A5B}"/>
              </a:ext>
            </a:extLst>
          </p:cNvPr>
          <p:cNvSpPr/>
          <p:nvPr/>
        </p:nvSpPr>
        <p:spPr>
          <a:xfrm rot="5400000">
            <a:off x="5176578" y="3298326"/>
            <a:ext cx="278180" cy="25757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riangle 29">
            <a:extLst>
              <a:ext uri="{FF2B5EF4-FFF2-40B4-BE49-F238E27FC236}">
                <a16:creationId xmlns:a16="http://schemas.microsoft.com/office/drawing/2014/main" id="{2859AD6A-CB5D-9730-D3E5-E90DA3EB9C13}"/>
              </a:ext>
            </a:extLst>
          </p:cNvPr>
          <p:cNvSpPr/>
          <p:nvPr/>
        </p:nvSpPr>
        <p:spPr>
          <a:xfrm rot="5400000">
            <a:off x="5176578" y="3915239"/>
            <a:ext cx="278180" cy="25757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32C8A827-6A1A-C53E-2605-B315C4A0A0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4069527" flipH="1">
            <a:off x="4606369" y="6127429"/>
            <a:ext cx="50042" cy="201169"/>
          </a:xfrm>
          <a:prstGeom prst="rect">
            <a:avLst/>
          </a:prstGeom>
        </p:spPr>
      </p:pic>
      <p:sp>
        <p:nvSpPr>
          <p:cNvPr id="3" name="Triangle 29">
            <a:extLst>
              <a:ext uri="{FF2B5EF4-FFF2-40B4-BE49-F238E27FC236}">
                <a16:creationId xmlns:a16="http://schemas.microsoft.com/office/drawing/2014/main" id="{FCAC7B89-0218-319C-65CC-4DAC1AAF9477}"/>
              </a:ext>
            </a:extLst>
          </p:cNvPr>
          <p:cNvSpPr/>
          <p:nvPr/>
        </p:nvSpPr>
        <p:spPr>
          <a:xfrm rot="5400000">
            <a:off x="5176577" y="4626438"/>
            <a:ext cx="278180" cy="25757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riangle 29">
            <a:extLst>
              <a:ext uri="{FF2B5EF4-FFF2-40B4-BE49-F238E27FC236}">
                <a16:creationId xmlns:a16="http://schemas.microsoft.com/office/drawing/2014/main" id="{89865646-38B8-C63D-9BA9-F7B8BC53F111}"/>
              </a:ext>
            </a:extLst>
          </p:cNvPr>
          <p:cNvSpPr/>
          <p:nvPr/>
        </p:nvSpPr>
        <p:spPr>
          <a:xfrm rot="5400000">
            <a:off x="5176576" y="5352151"/>
            <a:ext cx="278180" cy="25757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Explosion 2 8">
            <a:extLst>
              <a:ext uri="{FF2B5EF4-FFF2-40B4-BE49-F238E27FC236}">
                <a16:creationId xmlns:a16="http://schemas.microsoft.com/office/drawing/2014/main" id="{9B18D73F-0ADC-F21B-1F0B-4D21215BFA6A}"/>
              </a:ext>
            </a:extLst>
          </p:cNvPr>
          <p:cNvSpPr/>
          <p:nvPr/>
        </p:nvSpPr>
        <p:spPr>
          <a:xfrm rot="14400000">
            <a:off x="7158016" y="1332117"/>
            <a:ext cx="1215860" cy="1307338"/>
          </a:xfrm>
          <a:prstGeom prst="irregularSeal2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Explosion 2 8">
            <a:extLst>
              <a:ext uri="{FF2B5EF4-FFF2-40B4-BE49-F238E27FC236}">
                <a16:creationId xmlns:a16="http://schemas.microsoft.com/office/drawing/2014/main" id="{14383317-987C-F801-13C2-564939975D28}"/>
              </a:ext>
            </a:extLst>
          </p:cNvPr>
          <p:cNvSpPr/>
          <p:nvPr/>
        </p:nvSpPr>
        <p:spPr>
          <a:xfrm rot="14400000">
            <a:off x="8638472" y="1948973"/>
            <a:ext cx="1215860" cy="1307338"/>
          </a:xfrm>
          <a:prstGeom prst="irregularSeal2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4C39DED-EA5B-1224-5BDD-ABF7BEBCA61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50908" y="3708173"/>
            <a:ext cx="716644" cy="90759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2211899-E532-A625-5BA7-1756CCA116C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58982" y="4275592"/>
            <a:ext cx="612322" cy="94116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19E0565-1402-858C-4302-BCA1B548F86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656511" y="2944585"/>
            <a:ext cx="674461" cy="101962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9DD7F48-2271-BF42-D588-A9E8F079BC7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1140000">
            <a:off x="8754564" y="5719704"/>
            <a:ext cx="1343317" cy="950150"/>
          </a:xfrm>
          <a:prstGeom prst="ellipse">
            <a:avLst/>
          </a:prstGeom>
          <a:ln w="63500" cap="rnd">
            <a:solidFill>
              <a:srgbClr val="275B9B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360655754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Explosion 2 15"/>
          <p:cNvSpPr/>
          <p:nvPr/>
        </p:nvSpPr>
        <p:spPr>
          <a:xfrm>
            <a:off x="1535915" y="274184"/>
            <a:ext cx="5086130" cy="5086130"/>
          </a:xfrm>
          <a:prstGeom prst="irregularSeal2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-2044931" y="-147781"/>
            <a:ext cx="14730883" cy="7446356"/>
            <a:chOff x="-2963225" y="-81280"/>
            <a:chExt cx="15266791" cy="8295595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27488" y="-81280"/>
              <a:ext cx="5376078" cy="4191340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27488" y="4022975"/>
              <a:ext cx="5376078" cy="4191340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-2963225" y="-81280"/>
              <a:ext cx="5376078" cy="4191340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-2963225" y="4022975"/>
              <a:ext cx="5376078" cy="4191340"/>
            </a:xfrm>
            <a:prstGeom prst="rect">
              <a:avLst/>
            </a:prstGeom>
          </p:spPr>
        </p:pic>
      </p:grpSp>
      <p:sp>
        <p:nvSpPr>
          <p:cNvPr id="17" name="Titel 1">
            <a:extLst>
              <a:ext uri="{FF2B5EF4-FFF2-40B4-BE49-F238E27FC236}">
                <a16:creationId xmlns:a16="http://schemas.microsoft.com/office/drawing/2014/main" id="{95611E03-0D12-B34F-BAA4-DA838A2E87F4}"/>
              </a:ext>
            </a:extLst>
          </p:cNvPr>
          <p:cNvSpPr txBox="1">
            <a:spLocks/>
          </p:cNvSpPr>
          <p:nvPr/>
        </p:nvSpPr>
        <p:spPr>
          <a:xfrm rot="20508756">
            <a:off x="1068860" y="785541"/>
            <a:ext cx="4976552" cy="291706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nl-BE" sz="10000" b="1">
                <a:latin typeface="Arial" charset="0"/>
                <a:ea typeface="Arial" charset="0"/>
                <a:cs typeface="Arial" charset="0"/>
              </a:rPr>
              <a:t>Stelling</a:t>
            </a:r>
            <a:endParaRPr lang="nl-BE" sz="10000" b="1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15949" y="5468303"/>
            <a:ext cx="469900" cy="21590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743" y="908045"/>
            <a:ext cx="469900" cy="2159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393" y="886851"/>
            <a:ext cx="476250" cy="2413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9599" y="5442903"/>
            <a:ext cx="476250" cy="24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68696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5" presetClass="emph" presetSubtype="0" repeatCount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7DF70107-7796-2998-A4FD-51C87229B5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645249" y="0"/>
            <a:ext cx="7244063" cy="7233478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-1639804" y="-203668"/>
            <a:ext cx="14730883" cy="7446356"/>
            <a:chOff x="-2963225" y="-81280"/>
            <a:chExt cx="15266791" cy="8295595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927488" y="-81280"/>
              <a:ext cx="5376078" cy="4191340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927488" y="4022975"/>
              <a:ext cx="5376078" cy="4191340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10800000">
              <a:off x="-2963225" y="-81280"/>
              <a:ext cx="5376078" cy="4191340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10800000">
              <a:off x="-2963225" y="4022975"/>
              <a:ext cx="5376078" cy="4191340"/>
            </a:xfrm>
            <a:prstGeom prst="rect">
              <a:avLst/>
            </a:prstGeom>
          </p:spPr>
        </p:pic>
      </p:grpSp>
      <p:sp>
        <p:nvSpPr>
          <p:cNvPr id="9" name="Explosion 2 8"/>
          <p:cNvSpPr/>
          <p:nvPr/>
        </p:nvSpPr>
        <p:spPr>
          <a:xfrm rot="14400000">
            <a:off x="2879531" y="-2286792"/>
            <a:ext cx="10892939" cy="10496267"/>
          </a:xfrm>
          <a:prstGeom prst="irregularSeal2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Tijdelijke aanduiding voor tekst 2">
            <a:extLst>
              <a:ext uri="{FF2B5EF4-FFF2-40B4-BE49-F238E27FC236}">
                <a16:creationId xmlns:a16="http://schemas.microsoft.com/office/drawing/2014/main" id="{D9CFEDC4-62D8-2D4B-AE72-93BC733F3DA4}"/>
              </a:ext>
            </a:extLst>
          </p:cNvPr>
          <p:cNvSpPr txBox="1">
            <a:spLocks/>
          </p:cNvSpPr>
          <p:nvPr/>
        </p:nvSpPr>
        <p:spPr>
          <a:xfrm>
            <a:off x="6635668" y="1049971"/>
            <a:ext cx="4231678" cy="4227640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4500" b="1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"</a:t>
            </a:r>
            <a:r>
              <a:rPr lang="en-US" sz="4500" b="1" dirty="0" err="1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Uitgaan</a:t>
            </a:r>
            <a:r>
              <a:rPr lang="en-US" sz="4500" b="1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 is nu </a:t>
            </a:r>
            <a:r>
              <a:rPr lang="en-US" sz="4500" b="1" dirty="0" err="1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gezonder</a:t>
            </a:r>
            <a:r>
              <a:rPr lang="en-US" sz="4500" b="1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 </a:t>
            </a:r>
            <a:r>
              <a:rPr lang="en-US" sz="4500" b="1" dirty="0" err="1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en</a:t>
            </a:r>
            <a:r>
              <a:rPr lang="en-US" sz="4500" b="1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4500" b="1" dirty="0" err="1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veiliger</a:t>
            </a:r>
            <a:r>
              <a:rPr lang="en-US" sz="4500" b="1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 dan </a:t>
            </a:r>
            <a:r>
              <a:rPr lang="en-US" sz="4500" b="1" dirty="0" err="1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voor</a:t>
            </a:r>
            <a:r>
              <a:rPr lang="en-US" sz="4500" b="1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4500" b="1" dirty="0" err="1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onze</a:t>
            </a:r>
            <a:r>
              <a:rPr lang="en-US" sz="4500" b="1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4500" b="1" dirty="0" err="1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ouders</a:t>
            </a:r>
            <a:r>
              <a:rPr lang="en-US" sz="4500" b="1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." </a:t>
            </a:r>
            <a:endParaRPr lang="en-US" sz="4500" b="1" dirty="0" err="1">
              <a:solidFill>
                <a:schemeClr val="bg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1" name="Lightning Bolt 20"/>
          <p:cNvSpPr/>
          <p:nvPr/>
        </p:nvSpPr>
        <p:spPr>
          <a:xfrm rot="21226414" flipH="1">
            <a:off x="10777268" y="1590643"/>
            <a:ext cx="186716" cy="131109"/>
          </a:xfrm>
          <a:prstGeom prst="lightningBol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682452">
            <a:off x="10191748" y="1094835"/>
            <a:ext cx="201698" cy="15249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2F1AD5A-63D3-D637-6BDB-C1865EFA9CB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70255" y="4384605"/>
            <a:ext cx="2595501" cy="1787212"/>
          </a:xfrm>
          <a:prstGeom prst="ellipse">
            <a:avLst/>
          </a:prstGeom>
          <a:ln w="57150" cap="rnd">
            <a:solidFill>
              <a:srgbClr val="275B9B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E2CB5B8-89BB-08E8-4DF1-020009F0A214}"/>
              </a:ext>
            </a:extLst>
          </p:cNvPr>
          <p:cNvSpPr txBox="1"/>
          <p:nvPr/>
        </p:nvSpPr>
        <p:spPr>
          <a:xfrm>
            <a:off x="1057741" y="6490941"/>
            <a:ext cx="3661098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a typeface="Calibri"/>
                <a:cs typeface="Calibri"/>
              </a:rPr>
              <a:t>Foto </a:t>
            </a:r>
            <a:r>
              <a:rPr lang="en-US" sz="1000" dirty="0" err="1">
                <a:solidFill>
                  <a:schemeClr val="bg1"/>
                </a:solidFill>
                <a:ea typeface="Calibri"/>
                <a:cs typeface="Calibri"/>
              </a:rPr>
              <a:t>uit</a:t>
            </a:r>
            <a:r>
              <a:rPr lang="en-US" sz="1000" dirty="0">
                <a:solidFill>
                  <a:schemeClr val="bg1"/>
                </a:solidFill>
                <a:ea typeface="Calibri"/>
                <a:cs typeface="Calibri"/>
              </a:rPr>
              <a:t> </a:t>
            </a:r>
            <a:r>
              <a:rPr lang="en-US" sz="1000" dirty="0" err="1">
                <a:solidFill>
                  <a:schemeClr val="bg1"/>
                </a:solidFill>
                <a:ea typeface="Calibri"/>
                <a:cs typeface="Calibri"/>
              </a:rPr>
              <a:t>collectie</a:t>
            </a:r>
            <a:r>
              <a:rPr lang="en-US" sz="1000" dirty="0">
                <a:solidFill>
                  <a:schemeClr val="bg1"/>
                </a:solidFill>
                <a:ea typeface="Calibri"/>
                <a:cs typeface="Calibri"/>
              </a:rPr>
              <a:t> Huis van </a:t>
            </a:r>
            <a:r>
              <a:rPr lang="en-US" sz="1000" dirty="0" err="1">
                <a:solidFill>
                  <a:schemeClr val="bg1"/>
                </a:solidFill>
                <a:ea typeface="Calibri"/>
                <a:cs typeface="Calibri"/>
              </a:rPr>
              <a:t>Alijn</a:t>
            </a:r>
            <a:endParaRPr lang="en-US" sz="1000" dirty="0">
              <a:solidFill>
                <a:schemeClr val="bg1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21503047"/>
      </p:ext>
    </p:extLst>
  </p:cSld>
  <p:clrMapOvr>
    <a:masterClrMapping/>
  </p:clrMapOvr>
  <p:transition spd="slow">
    <p:push dir="u"/>
  </p:transition>
  <p:extLst>
    <p:ext uri="{6950BFC3-D8DA-4A85-94F7-54DA5524770B}">
      <p188:commentRel xmlns:p188="http://schemas.microsoft.com/office/powerpoint/2018/8/main" r:id="rId3"/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8CAE62-C4D2-DF12-E673-788A4690DA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2">
            <a:extLst>
              <a:ext uri="{FF2B5EF4-FFF2-40B4-BE49-F238E27FC236}">
                <a16:creationId xmlns:a16="http://schemas.microsoft.com/office/drawing/2014/main" id="{ECBDC638-298D-64B8-80F5-952922754E6A}"/>
              </a:ext>
            </a:extLst>
          </p:cNvPr>
          <p:cNvSpPr txBox="1">
            <a:spLocks/>
          </p:cNvSpPr>
          <p:nvPr/>
        </p:nvSpPr>
        <p:spPr>
          <a:xfrm>
            <a:off x="5129663" y="1147577"/>
            <a:ext cx="6503632" cy="4230118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nl-BE" sz="2000">
                <a:latin typeface="Calibri"/>
                <a:ea typeface="Calibri"/>
                <a:cs typeface="Calibri"/>
              </a:rPr>
              <a:t>Middelengebruik is bespreekbaarder</a:t>
            </a:r>
            <a:endParaRPr lang="nl-BE" sz="2000" dirty="0">
              <a:latin typeface="Calibri"/>
              <a:ea typeface="Calibri"/>
              <a:cs typeface="Calibri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nl-BE" sz="2000">
                <a:latin typeface="Calibri"/>
                <a:ea typeface="Calibri"/>
                <a:cs typeface="Calibri"/>
              </a:rPr>
              <a:t>Meer bewustzijn rond rond risico's van rijden onder invloed</a:t>
            </a:r>
            <a:endParaRPr lang="nl-BE" sz="2000" dirty="0">
              <a:latin typeface="Calibri"/>
              <a:ea typeface="Calibri"/>
              <a:cs typeface="Calibri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nl-BE" sz="2000">
                <a:latin typeface="Calibri"/>
                <a:ea typeface="Calibri"/>
                <a:cs typeface="Calibri"/>
              </a:rPr>
              <a:t>Strengere controles op bv. verkoop alcohol </a:t>
            </a:r>
            <a:r>
              <a:rPr lang="nl-BE" sz="2000" dirty="0">
                <a:latin typeface="Calibri"/>
                <a:ea typeface="Calibri"/>
                <a:cs typeface="Calibri"/>
              </a:rPr>
              <a:t>aan minderjarigen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nl-BE" sz="2000">
                <a:latin typeface="Calibri"/>
                <a:ea typeface="Calibri"/>
                <a:cs typeface="Calibri"/>
              </a:rPr>
              <a:t>Meer alcoholvrije alternatieven en campagnes zoals tournée minérale</a:t>
            </a:r>
            <a:endParaRPr lang="nl-BE" sz="2000" dirty="0">
              <a:latin typeface="Calibri"/>
              <a:ea typeface="Calibri"/>
              <a:cs typeface="Calibri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nl-BE" sz="2000">
                <a:latin typeface="Calibri"/>
                <a:ea typeface="Calibri"/>
                <a:cs typeface="Calibri"/>
              </a:rPr>
              <a:t>Aanwezigheid van 'care teams' op feestjes</a:t>
            </a:r>
            <a:endParaRPr lang="nl-BE" sz="2000" dirty="0">
              <a:latin typeface="Calibri"/>
              <a:ea typeface="Calibri"/>
              <a:cs typeface="Calibri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nl-BE" sz="2000">
                <a:latin typeface="Calibri"/>
                <a:ea typeface="Calibri"/>
                <a:cs typeface="Calibri"/>
              </a:rPr>
              <a:t>Grotere bereikbaarheid dankzij de smartphone</a:t>
            </a:r>
            <a:endParaRPr lang="nl-BE" sz="2000" dirty="0">
              <a:latin typeface="Calibri"/>
              <a:ea typeface="Calibri"/>
              <a:cs typeface="Calibri"/>
            </a:endParaRPr>
          </a:p>
          <a:p>
            <a:pPr marL="0" indent="0">
              <a:lnSpc>
                <a:spcPct val="150000"/>
              </a:lnSpc>
              <a:buNone/>
            </a:pPr>
            <a:endParaRPr lang="nl-BE" sz="2400" dirty="0">
              <a:latin typeface="Calibri"/>
              <a:ea typeface="Calibri"/>
              <a:cs typeface="Calibri"/>
            </a:endParaRPr>
          </a:p>
          <a:p>
            <a:pPr marL="0" indent="0">
              <a:lnSpc>
                <a:spcPct val="150000"/>
              </a:lnSpc>
              <a:buNone/>
            </a:pPr>
            <a:endParaRPr lang="nl-BE" sz="3000" dirty="0">
              <a:latin typeface="Calibri"/>
              <a:ea typeface="Calibri"/>
              <a:cs typeface="Calibri"/>
            </a:endParaRPr>
          </a:p>
          <a:p>
            <a:pPr marL="0" indent="0">
              <a:lnSpc>
                <a:spcPct val="150000"/>
              </a:lnSpc>
              <a:buNone/>
            </a:pPr>
            <a:endParaRPr lang="nl-BE" sz="3000" dirty="0">
              <a:latin typeface="Calibri"/>
              <a:ea typeface="Calibri"/>
              <a:cs typeface="Calibri"/>
            </a:endParaRPr>
          </a:p>
        </p:txBody>
      </p:sp>
      <p:sp>
        <p:nvSpPr>
          <p:cNvPr id="3" name="Triangle 2">
            <a:extLst>
              <a:ext uri="{FF2B5EF4-FFF2-40B4-BE49-F238E27FC236}">
                <a16:creationId xmlns:a16="http://schemas.microsoft.com/office/drawing/2014/main" id="{420679EB-D340-08E3-ECAF-FA3AF08937CD}"/>
              </a:ext>
            </a:extLst>
          </p:cNvPr>
          <p:cNvSpPr/>
          <p:nvPr/>
        </p:nvSpPr>
        <p:spPr>
          <a:xfrm rot="5400000">
            <a:off x="4848387" y="1932244"/>
            <a:ext cx="278180" cy="257574"/>
          </a:xfrm>
          <a:prstGeom prst="triangle">
            <a:avLst/>
          </a:prstGeom>
          <a:solidFill>
            <a:srgbClr val="56B8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riangle 2">
            <a:extLst>
              <a:ext uri="{FF2B5EF4-FFF2-40B4-BE49-F238E27FC236}">
                <a16:creationId xmlns:a16="http://schemas.microsoft.com/office/drawing/2014/main" id="{68D6B9B8-2609-114E-43DC-02EAD2E5A36F}"/>
              </a:ext>
            </a:extLst>
          </p:cNvPr>
          <p:cNvSpPr/>
          <p:nvPr/>
        </p:nvSpPr>
        <p:spPr>
          <a:xfrm rot="5400000">
            <a:off x="4848386" y="1320352"/>
            <a:ext cx="278180" cy="257574"/>
          </a:xfrm>
          <a:prstGeom prst="triangle">
            <a:avLst/>
          </a:prstGeom>
          <a:solidFill>
            <a:srgbClr val="56B8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riangle 2">
            <a:extLst>
              <a:ext uri="{FF2B5EF4-FFF2-40B4-BE49-F238E27FC236}">
                <a16:creationId xmlns:a16="http://schemas.microsoft.com/office/drawing/2014/main" id="{7E4911DE-9729-22A5-678A-5DFE20E35C8C}"/>
              </a:ext>
            </a:extLst>
          </p:cNvPr>
          <p:cNvSpPr/>
          <p:nvPr/>
        </p:nvSpPr>
        <p:spPr>
          <a:xfrm rot="5400000">
            <a:off x="4848385" y="2470035"/>
            <a:ext cx="278180" cy="257574"/>
          </a:xfrm>
          <a:prstGeom prst="triangle">
            <a:avLst/>
          </a:prstGeom>
          <a:solidFill>
            <a:srgbClr val="56B8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riangle 2">
            <a:extLst>
              <a:ext uri="{FF2B5EF4-FFF2-40B4-BE49-F238E27FC236}">
                <a16:creationId xmlns:a16="http://schemas.microsoft.com/office/drawing/2014/main" id="{25CA8415-32CB-2FFD-5B9D-BB0E0E332DB0}"/>
              </a:ext>
            </a:extLst>
          </p:cNvPr>
          <p:cNvSpPr/>
          <p:nvPr/>
        </p:nvSpPr>
        <p:spPr>
          <a:xfrm rot="5400000">
            <a:off x="4868437" y="3548866"/>
            <a:ext cx="278180" cy="257574"/>
          </a:xfrm>
          <a:prstGeom prst="triangle">
            <a:avLst/>
          </a:prstGeom>
          <a:solidFill>
            <a:srgbClr val="56B8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riangle 2">
            <a:extLst>
              <a:ext uri="{FF2B5EF4-FFF2-40B4-BE49-F238E27FC236}">
                <a16:creationId xmlns:a16="http://schemas.microsoft.com/office/drawing/2014/main" id="{C799B44E-DF78-4758-DA8B-B17971F732C2}"/>
              </a:ext>
            </a:extLst>
          </p:cNvPr>
          <p:cNvSpPr/>
          <p:nvPr/>
        </p:nvSpPr>
        <p:spPr>
          <a:xfrm rot="5400000">
            <a:off x="4872923" y="4537459"/>
            <a:ext cx="278180" cy="257574"/>
          </a:xfrm>
          <a:prstGeom prst="triangle">
            <a:avLst/>
          </a:prstGeom>
          <a:solidFill>
            <a:srgbClr val="56B8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ross 10">
            <a:extLst>
              <a:ext uri="{FF2B5EF4-FFF2-40B4-BE49-F238E27FC236}">
                <a16:creationId xmlns:a16="http://schemas.microsoft.com/office/drawing/2014/main" id="{2371E6EF-B66C-4EAF-7591-6CCA0CE1E13F}"/>
              </a:ext>
            </a:extLst>
          </p:cNvPr>
          <p:cNvSpPr/>
          <p:nvPr/>
        </p:nvSpPr>
        <p:spPr>
          <a:xfrm>
            <a:off x="2576313" y="182064"/>
            <a:ext cx="937910" cy="965837"/>
          </a:xfrm>
          <a:prstGeom prst="plus">
            <a:avLst/>
          </a:prstGeom>
          <a:solidFill>
            <a:srgbClr val="56B891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riangle 2">
            <a:extLst>
              <a:ext uri="{FF2B5EF4-FFF2-40B4-BE49-F238E27FC236}">
                <a16:creationId xmlns:a16="http://schemas.microsoft.com/office/drawing/2014/main" id="{7E1E159D-7E01-BD55-5FBF-5756C0448D35}"/>
              </a:ext>
            </a:extLst>
          </p:cNvPr>
          <p:cNvSpPr/>
          <p:nvPr/>
        </p:nvSpPr>
        <p:spPr>
          <a:xfrm rot="5400000">
            <a:off x="4872923" y="5118984"/>
            <a:ext cx="278180" cy="257574"/>
          </a:xfrm>
          <a:prstGeom prst="triangle">
            <a:avLst/>
          </a:prstGeom>
          <a:solidFill>
            <a:srgbClr val="56B8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644990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CA62E8-C5B9-8282-96C0-A23DFD3F03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Explosion 2 15">
            <a:extLst>
              <a:ext uri="{FF2B5EF4-FFF2-40B4-BE49-F238E27FC236}">
                <a16:creationId xmlns:a16="http://schemas.microsoft.com/office/drawing/2014/main" id="{A48FCD44-9750-6839-9076-29AD4ADEE531}"/>
              </a:ext>
            </a:extLst>
          </p:cNvPr>
          <p:cNvSpPr/>
          <p:nvPr/>
        </p:nvSpPr>
        <p:spPr>
          <a:xfrm>
            <a:off x="-2599" y="-255587"/>
            <a:ext cx="8206701" cy="6269044"/>
          </a:xfrm>
          <a:prstGeom prst="irregularSeal2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B92E961-8712-DB4E-2B89-77188325527F}"/>
              </a:ext>
            </a:extLst>
          </p:cNvPr>
          <p:cNvGrpSpPr/>
          <p:nvPr/>
        </p:nvGrpSpPr>
        <p:grpSpPr>
          <a:xfrm>
            <a:off x="-2044931" y="-147781"/>
            <a:ext cx="14730883" cy="7446356"/>
            <a:chOff x="-2963225" y="-81280"/>
            <a:chExt cx="15266791" cy="8295595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52D94176-8B1A-BE49-871B-3E1B94588E9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27488" y="-81280"/>
              <a:ext cx="5376078" cy="4191340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4987E465-A3EC-5468-2E4F-38F1618D538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27488" y="4022975"/>
              <a:ext cx="5376078" cy="4191340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3DD9E98B-BFA1-109B-7EF8-D7B94D773E4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-2963225" y="-81280"/>
              <a:ext cx="5376078" cy="419134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D270DBA5-E8B3-C7C4-EF21-3149B6CB5DD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-2963225" y="4022975"/>
              <a:ext cx="5376078" cy="4191340"/>
            </a:xfrm>
            <a:prstGeom prst="rect">
              <a:avLst/>
            </a:prstGeom>
          </p:spPr>
        </p:pic>
      </p:grpSp>
      <p:sp>
        <p:nvSpPr>
          <p:cNvPr id="17" name="Titel 1">
            <a:extLst>
              <a:ext uri="{FF2B5EF4-FFF2-40B4-BE49-F238E27FC236}">
                <a16:creationId xmlns:a16="http://schemas.microsoft.com/office/drawing/2014/main" id="{B11F4046-CD80-6570-25C9-1CE5E1A6192A}"/>
              </a:ext>
            </a:extLst>
          </p:cNvPr>
          <p:cNvSpPr txBox="1">
            <a:spLocks/>
          </p:cNvSpPr>
          <p:nvPr/>
        </p:nvSpPr>
        <p:spPr>
          <a:xfrm rot="20508756">
            <a:off x="1488529" y="1169716"/>
            <a:ext cx="6188494" cy="291706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nl-BE" sz="10000" b="1">
                <a:latin typeface="Arial"/>
                <a:cs typeface="Arial"/>
              </a:rPr>
              <a:t>Feit of Fabel?</a:t>
            </a:r>
            <a:endParaRPr lang="en-US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F54D0D66-393A-10E4-37CC-644E3C32B9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15949" y="5468303"/>
            <a:ext cx="469900" cy="2159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06BA5A4A-652A-84ED-1572-404D0B6ED7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743" y="908045"/>
            <a:ext cx="469900" cy="2159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EE8FE0E5-9FC2-2BA2-6888-9610303957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393" y="886851"/>
            <a:ext cx="476250" cy="2413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C91F71F-44B4-B87B-C1C5-E435FF8878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9599" y="5442903"/>
            <a:ext cx="476250" cy="24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7025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5" presetClass="emph" presetSubtype="0" repeatCount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1911116" y="-281596"/>
            <a:ext cx="14730883" cy="7446356"/>
            <a:chOff x="-2963225" y="-81280"/>
            <a:chExt cx="15266791" cy="8295595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27488" y="-81280"/>
              <a:ext cx="5376078" cy="4191340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27488" y="4022975"/>
              <a:ext cx="5376078" cy="4191340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-2963225" y="-81280"/>
              <a:ext cx="5376078" cy="4191340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-2963225" y="4022975"/>
              <a:ext cx="5376078" cy="4191340"/>
            </a:xfrm>
            <a:prstGeom prst="rect">
              <a:avLst/>
            </a:prstGeom>
          </p:spPr>
        </p:pic>
      </p:grpSp>
      <p:sp>
        <p:nvSpPr>
          <p:cNvPr id="9" name="Explosion 2 8"/>
          <p:cNvSpPr/>
          <p:nvPr/>
        </p:nvSpPr>
        <p:spPr>
          <a:xfrm rot="16200000">
            <a:off x="-1047554" y="-3503847"/>
            <a:ext cx="13450817" cy="13867929"/>
          </a:xfrm>
          <a:prstGeom prst="irregularSeal2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jdelijke aanduiding voor tekst 2">
            <a:extLst>
              <a:ext uri="{FF2B5EF4-FFF2-40B4-BE49-F238E27FC236}">
                <a16:creationId xmlns:a16="http://schemas.microsoft.com/office/drawing/2014/main" id="{D9CFEDC4-62D8-2D4B-AE72-93BC733F3DA4}"/>
              </a:ext>
            </a:extLst>
          </p:cNvPr>
          <p:cNvSpPr txBox="1">
            <a:spLocks/>
          </p:cNvSpPr>
          <p:nvPr/>
        </p:nvSpPr>
        <p:spPr>
          <a:xfrm>
            <a:off x="3018974" y="485421"/>
            <a:ext cx="9226861" cy="318587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nl-BE" sz="4500" b="1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Vanaf 16 jaar mag </a:t>
            </a:r>
            <a:br>
              <a:rPr lang="nl-BE" sz="4500" b="1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</a:br>
            <a:r>
              <a:rPr lang="nl-BE" sz="4500" b="1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je volgens de wet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nl-BE" sz="4500" b="1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mixdranken drinken.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nl-BE" sz="30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Mixdranken bestaan </a:t>
            </a:r>
            <a:br>
              <a:rPr lang="nl-BE" sz="30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</a:br>
            <a:r>
              <a:rPr lang="nl-BE" sz="30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uit frisdrank en sterkedrank.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nl-BE" sz="4000" b="1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 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36768" y="2446924"/>
            <a:ext cx="6291093" cy="629109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8474020">
            <a:off x="2534406" y="5764483"/>
            <a:ext cx="1381000" cy="124692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6580" y="3812875"/>
            <a:ext cx="4063042" cy="4063042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74160" y="4979219"/>
            <a:ext cx="348569" cy="280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304069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1911116" y="-281596"/>
            <a:ext cx="14730883" cy="7446356"/>
            <a:chOff x="-2963225" y="-81280"/>
            <a:chExt cx="15266791" cy="8295595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27488" y="-81280"/>
              <a:ext cx="5376078" cy="4191340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27488" y="4022975"/>
              <a:ext cx="5376078" cy="4191340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-2963225" y="-81280"/>
              <a:ext cx="5376078" cy="4191340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-2963225" y="4022975"/>
              <a:ext cx="5376078" cy="4191340"/>
            </a:xfrm>
            <a:prstGeom prst="rect">
              <a:avLst/>
            </a:prstGeom>
          </p:spPr>
        </p:pic>
      </p:grpSp>
      <p:sp>
        <p:nvSpPr>
          <p:cNvPr id="9" name="Explosion 2 8"/>
          <p:cNvSpPr/>
          <p:nvPr/>
        </p:nvSpPr>
        <p:spPr>
          <a:xfrm rot="16200000">
            <a:off x="-1047554" y="-3503847"/>
            <a:ext cx="13450817" cy="13867929"/>
          </a:xfrm>
          <a:prstGeom prst="irregularSeal2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jdelijke aanduiding voor tekst 2">
            <a:extLst>
              <a:ext uri="{FF2B5EF4-FFF2-40B4-BE49-F238E27FC236}">
                <a16:creationId xmlns:a16="http://schemas.microsoft.com/office/drawing/2014/main" id="{D9CFEDC4-62D8-2D4B-AE72-93BC733F3DA4}"/>
              </a:ext>
            </a:extLst>
          </p:cNvPr>
          <p:cNvSpPr txBox="1">
            <a:spLocks/>
          </p:cNvSpPr>
          <p:nvPr/>
        </p:nvSpPr>
        <p:spPr>
          <a:xfrm>
            <a:off x="3018974" y="485421"/>
            <a:ext cx="9226861" cy="318587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nl-BE" sz="4500" b="1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Vanaf 16 jaar mag </a:t>
            </a:r>
            <a:br>
              <a:rPr lang="nl-BE" sz="4500" b="1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</a:br>
            <a:r>
              <a:rPr lang="nl-BE" sz="4500" b="1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je volgens de wet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nl-BE" sz="4500" b="1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mixdranken drinken.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nl-BE" sz="30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Mixdranken bestaan </a:t>
            </a:r>
            <a:br>
              <a:rPr lang="nl-BE" sz="30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</a:br>
            <a:r>
              <a:rPr lang="nl-BE" sz="30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uit frisdrank en sterkedrank.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nl-BE" sz="4000" b="1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 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36768" y="2446924"/>
            <a:ext cx="6291093" cy="629109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8474020">
            <a:off x="2534406" y="5764483"/>
            <a:ext cx="1381000" cy="124692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6580" y="3812875"/>
            <a:ext cx="4063042" cy="4063042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74160" y="4979219"/>
            <a:ext cx="348569" cy="280158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5968194" y="1"/>
            <a:ext cx="6657606" cy="6857998"/>
            <a:chOff x="6028346" y="1"/>
            <a:chExt cx="6657606" cy="6857998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28346" y="1"/>
              <a:ext cx="6657606" cy="6857998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696996" y="2793577"/>
              <a:ext cx="3541413" cy="1060530"/>
            </a:xfrm>
            <a:prstGeom prst="rect">
              <a:avLst/>
            </a:prstGeom>
          </p:spPr>
        </p:pic>
      </p:grpSp>
      <p:grpSp>
        <p:nvGrpSpPr>
          <p:cNvPr id="19" name="Group 18"/>
          <p:cNvGrpSpPr/>
          <p:nvPr/>
        </p:nvGrpSpPr>
        <p:grpSpPr>
          <a:xfrm>
            <a:off x="18390" y="0"/>
            <a:ext cx="6168569" cy="6857999"/>
            <a:chOff x="-41195" y="0"/>
            <a:chExt cx="6168569" cy="6857999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1195" y="0"/>
              <a:ext cx="6168569" cy="6857999"/>
            </a:xfrm>
            <a:prstGeom prst="rect">
              <a:avLst/>
            </a:prstGeom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628491" y="2746231"/>
              <a:ext cx="2405132" cy="1107876"/>
            </a:xfrm>
            <a:prstGeom prst="rect">
              <a:avLst/>
            </a:prstGeom>
          </p:spPr>
        </p:pic>
      </p:grpSp>
      <p:grpSp>
        <p:nvGrpSpPr>
          <p:cNvPr id="22" name="Group 21"/>
          <p:cNvGrpSpPr/>
          <p:nvPr/>
        </p:nvGrpSpPr>
        <p:grpSpPr>
          <a:xfrm>
            <a:off x="5338348" y="2611254"/>
            <a:ext cx="1647259" cy="1670518"/>
            <a:chOff x="5338348" y="2611254"/>
            <a:chExt cx="1647259" cy="1670518"/>
          </a:xfrm>
        </p:grpSpPr>
        <p:sp>
          <p:nvSpPr>
            <p:cNvPr id="23" name="Explosion 2 22"/>
            <p:cNvSpPr/>
            <p:nvPr/>
          </p:nvSpPr>
          <p:spPr>
            <a:xfrm rot="900000">
              <a:off x="5338348" y="2634513"/>
              <a:ext cx="1647259" cy="1647259"/>
            </a:xfrm>
            <a:prstGeom prst="irregularSeal2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Titel 1">
              <a:extLst>
                <a:ext uri="{FF2B5EF4-FFF2-40B4-BE49-F238E27FC236}">
                  <a16:creationId xmlns:a16="http://schemas.microsoft.com/office/drawing/2014/main" id="{95611E03-0D12-B34F-BAA4-DA838A2E87F4}"/>
                </a:ext>
              </a:extLst>
            </p:cNvPr>
            <p:cNvSpPr txBox="1">
              <a:spLocks/>
            </p:cNvSpPr>
            <p:nvPr/>
          </p:nvSpPr>
          <p:spPr>
            <a:xfrm>
              <a:off x="5783631" y="2611254"/>
              <a:ext cx="688431" cy="1325563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b="0" i="0" kern="1200">
                  <a:solidFill>
                    <a:schemeClr val="bg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r>
                <a:rPr lang="nl-BE" b="1" dirty="0">
                  <a:latin typeface="Arial Black" charset="0"/>
                  <a:ea typeface="Arial Black" charset="0"/>
                  <a:cs typeface="Arial Black" charset="0"/>
                </a:rPr>
                <a:t>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37243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xplosion 2 9"/>
          <p:cNvSpPr/>
          <p:nvPr/>
        </p:nvSpPr>
        <p:spPr>
          <a:xfrm>
            <a:off x="2512022" y="0"/>
            <a:ext cx="6858000" cy="6858000"/>
          </a:xfrm>
          <a:prstGeom prst="irregularSeal2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089564" y="374072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pSp>
        <p:nvGrpSpPr>
          <p:cNvPr id="15" name="Group 14"/>
          <p:cNvGrpSpPr/>
          <p:nvPr/>
        </p:nvGrpSpPr>
        <p:grpSpPr>
          <a:xfrm>
            <a:off x="-2963225" y="-81280"/>
            <a:ext cx="15266791" cy="8295595"/>
            <a:chOff x="-2963225" y="-81280"/>
            <a:chExt cx="15266791" cy="8295595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27488" y="-81280"/>
              <a:ext cx="5376078" cy="4191340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27488" y="4022975"/>
              <a:ext cx="5376078" cy="4191340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-2963225" y="-81280"/>
              <a:ext cx="5376078" cy="4191340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-2963225" y="4022975"/>
              <a:ext cx="5376078" cy="4191340"/>
            </a:xfrm>
            <a:prstGeom prst="rect">
              <a:avLst/>
            </a:prstGeom>
          </p:spPr>
        </p:pic>
      </p:grp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8832" y="2458955"/>
            <a:ext cx="5935682" cy="177752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16059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3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 rot="10800000">
            <a:off x="-2279770" y="-204807"/>
            <a:ext cx="15266791" cy="7414054"/>
            <a:chOff x="-2963225" y="-81280"/>
            <a:chExt cx="15266791" cy="8295595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27488" y="-81280"/>
              <a:ext cx="5376078" cy="4191340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27488" y="4022975"/>
              <a:ext cx="5376078" cy="4191340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-2963225" y="-81280"/>
              <a:ext cx="5376078" cy="4191340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-2963225" y="4022975"/>
              <a:ext cx="5376078" cy="4191340"/>
            </a:xfrm>
            <a:prstGeom prst="rect">
              <a:avLst/>
            </a:prstGeom>
          </p:spPr>
        </p:pic>
      </p:grpSp>
      <p:grpSp>
        <p:nvGrpSpPr>
          <p:cNvPr id="6" name="Group 5"/>
          <p:cNvGrpSpPr/>
          <p:nvPr/>
        </p:nvGrpSpPr>
        <p:grpSpPr>
          <a:xfrm>
            <a:off x="1168972" y="2235941"/>
            <a:ext cx="1567126" cy="2675898"/>
            <a:chOff x="1010631" y="1723600"/>
            <a:chExt cx="2023321" cy="3454859"/>
          </a:xfrm>
        </p:grpSpPr>
        <p:sp>
          <p:nvSpPr>
            <p:cNvPr id="2" name="Explosion 1 1"/>
            <p:cNvSpPr/>
            <p:nvPr/>
          </p:nvSpPr>
          <p:spPr>
            <a:xfrm>
              <a:off x="1010631" y="3281854"/>
              <a:ext cx="1896604" cy="1896605"/>
            </a:xfrm>
            <a:prstGeom prst="irregularSeal1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2451" y="1723600"/>
              <a:ext cx="1701501" cy="2590923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/>
        </p:nvSpPr>
        <p:spPr>
          <a:xfrm>
            <a:off x="2994891" y="337520"/>
            <a:ext cx="8514938" cy="6329401"/>
          </a:xfrm>
          <a:custGeom>
            <a:avLst/>
            <a:gdLst>
              <a:gd name="connsiteX0" fmla="*/ 0 w 7773257"/>
              <a:gd name="connsiteY0" fmla="*/ 0 h 5066658"/>
              <a:gd name="connsiteX1" fmla="*/ 7773257 w 7773257"/>
              <a:gd name="connsiteY1" fmla="*/ 0 h 5066658"/>
              <a:gd name="connsiteX2" fmla="*/ 7773257 w 7773257"/>
              <a:gd name="connsiteY2" fmla="*/ 5066658 h 5066658"/>
              <a:gd name="connsiteX3" fmla="*/ 0 w 7773257"/>
              <a:gd name="connsiteY3" fmla="*/ 5066658 h 5066658"/>
              <a:gd name="connsiteX4" fmla="*/ 0 w 7773257"/>
              <a:gd name="connsiteY4" fmla="*/ 0 h 5066658"/>
              <a:gd name="connsiteX0" fmla="*/ 0 w 8237715"/>
              <a:gd name="connsiteY0" fmla="*/ 0 h 5734315"/>
              <a:gd name="connsiteX1" fmla="*/ 8237715 w 8237715"/>
              <a:gd name="connsiteY1" fmla="*/ 667657 h 5734315"/>
              <a:gd name="connsiteX2" fmla="*/ 8237715 w 8237715"/>
              <a:gd name="connsiteY2" fmla="*/ 5734315 h 5734315"/>
              <a:gd name="connsiteX3" fmla="*/ 464458 w 8237715"/>
              <a:gd name="connsiteY3" fmla="*/ 5734315 h 5734315"/>
              <a:gd name="connsiteX4" fmla="*/ 0 w 8237715"/>
              <a:gd name="connsiteY4" fmla="*/ 0 h 5734315"/>
              <a:gd name="connsiteX0" fmla="*/ 0 w 8774743"/>
              <a:gd name="connsiteY0" fmla="*/ 0 h 6532601"/>
              <a:gd name="connsiteX1" fmla="*/ 8237715 w 8774743"/>
              <a:gd name="connsiteY1" fmla="*/ 667657 h 6532601"/>
              <a:gd name="connsiteX2" fmla="*/ 8774743 w 8774743"/>
              <a:gd name="connsiteY2" fmla="*/ 6532601 h 6532601"/>
              <a:gd name="connsiteX3" fmla="*/ 464458 w 8774743"/>
              <a:gd name="connsiteY3" fmla="*/ 5734315 h 6532601"/>
              <a:gd name="connsiteX4" fmla="*/ 0 w 8774743"/>
              <a:gd name="connsiteY4" fmla="*/ 0 h 6532601"/>
              <a:gd name="connsiteX0" fmla="*/ 0 w 8789257"/>
              <a:gd name="connsiteY0" fmla="*/ 0 h 6271343"/>
              <a:gd name="connsiteX1" fmla="*/ 8252229 w 8789257"/>
              <a:gd name="connsiteY1" fmla="*/ 406399 h 6271343"/>
              <a:gd name="connsiteX2" fmla="*/ 8789257 w 8789257"/>
              <a:gd name="connsiteY2" fmla="*/ 6271343 h 6271343"/>
              <a:gd name="connsiteX3" fmla="*/ 478972 w 8789257"/>
              <a:gd name="connsiteY3" fmla="*/ 5473057 h 6271343"/>
              <a:gd name="connsiteX4" fmla="*/ 0 w 8789257"/>
              <a:gd name="connsiteY4" fmla="*/ 0 h 6271343"/>
              <a:gd name="connsiteX0" fmla="*/ 0 w 8252229"/>
              <a:gd name="connsiteY0" fmla="*/ 0 h 6358429"/>
              <a:gd name="connsiteX1" fmla="*/ 8252229 w 8252229"/>
              <a:gd name="connsiteY1" fmla="*/ 406399 h 6358429"/>
              <a:gd name="connsiteX2" fmla="*/ 7845829 w 8252229"/>
              <a:gd name="connsiteY2" fmla="*/ 6358429 h 6358429"/>
              <a:gd name="connsiteX3" fmla="*/ 478972 w 8252229"/>
              <a:gd name="connsiteY3" fmla="*/ 5473057 h 6358429"/>
              <a:gd name="connsiteX4" fmla="*/ 0 w 8252229"/>
              <a:gd name="connsiteY4" fmla="*/ 0 h 6358429"/>
              <a:gd name="connsiteX0" fmla="*/ 0 w 8252229"/>
              <a:gd name="connsiteY0" fmla="*/ 0 h 6329401"/>
              <a:gd name="connsiteX1" fmla="*/ 8252229 w 8252229"/>
              <a:gd name="connsiteY1" fmla="*/ 406399 h 6329401"/>
              <a:gd name="connsiteX2" fmla="*/ 8150629 w 8252229"/>
              <a:gd name="connsiteY2" fmla="*/ 6329401 h 6329401"/>
              <a:gd name="connsiteX3" fmla="*/ 478972 w 8252229"/>
              <a:gd name="connsiteY3" fmla="*/ 5473057 h 6329401"/>
              <a:gd name="connsiteX4" fmla="*/ 0 w 8252229"/>
              <a:gd name="connsiteY4" fmla="*/ 0 h 6329401"/>
              <a:gd name="connsiteX0" fmla="*/ 0 w 8252229"/>
              <a:gd name="connsiteY0" fmla="*/ 0 h 6300372"/>
              <a:gd name="connsiteX1" fmla="*/ 8252229 w 8252229"/>
              <a:gd name="connsiteY1" fmla="*/ 406399 h 6300372"/>
              <a:gd name="connsiteX2" fmla="*/ 7555543 w 8252229"/>
              <a:gd name="connsiteY2" fmla="*/ 6300372 h 6300372"/>
              <a:gd name="connsiteX3" fmla="*/ 478972 w 8252229"/>
              <a:gd name="connsiteY3" fmla="*/ 5473057 h 6300372"/>
              <a:gd name="connsiteX4" fmla="*/ 0 w 8252229"/>
              <a:gd name="connsiteY4" fmla="*/ 0 h 6300372"/>
              <a:gd name="connsiteX0" fmla="*/ 0 w 8252229"/>
              <a:gd name="connsiteY0" fmla="*/ 0 h 6329401"/>
              <a:gd name="connsiteX1" fmla="*/ 8252229 w 8252229"/>
              <a:gd name="connsiteY1" fmla="*/ 406399 h 6329401"/>
              <a:gd name="connsiteX2" fmla="*/ 7729715 w 8252229"/>
              <a:gd name="connsiteY2" fmla="*/ 6329401 h 6329401"/>
              <a:gd name="connsiteX3" fmla="*/ 478972 w 8252229"/>
              <a:gd name="connsiteY3" fmla="*/ 5473057 h 6329401"/>
              <a:gd name="connsiteX4" fmla="*/ 0 w 8252229"/>
              <a:gd name="connsiteY4" fmla="*/ 0 h 6329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52229" h="6329401">
                <a:moveTo>
                  <a:pt x="0" y="0"/>
                </a:moveTo>
                <a:lnTo>
                  <a:pt x="8252229" y="406399"/>
                </a:lnTo>
                <a:lnTo>
                  <a:pt x="7729715" y="6329401"/>
                </a:lnTo>
                <a:lnTo>
                  <a:pt x="478972" y="5473057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ijdelijke aanduiding voor tekst 2">
            <a:extLst>
              <a:ext uri="{FF2B5EF4-FFF2-40B4-BE49-F238E27FC236}">
                <a16:creationId xmlns:a16="http://schemas.microsoft.com/office/drawing/2014/main" id="{5EA7A443-21C1-F34F-BF44-1CB2078DC3A7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4818413" y="1326362"/>
            <a:ext cx="5919942" cy="4232991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nl-BE" sz="3000" dirty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rPr>
              <a:t>Vanaf </a:t>
            </a:r>
            <a:r>
              <a:rPr lang="nl-BE" sz="3000" b="1" dirty="0">
                <a:solidFill>
                  <a:srgbClr val="EB5D52"/>
                </a:solidFill>
                <a:latin typeface="Calibri" charset="0"/>
                <a:ea typeface="Calibri" charset="0"/>
                <a:cs typeface="Calibri" charset="0"/>
              </a:rPr>
              <a:t>16 jaar</a:t>
            </a:r>
            <a:r>
              <a:rPr lang="nl-BE" sz="3000" dirty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rPr>
              <a:t>: bier, wijn, schuimwijn</a:t>
            </a:r>
            <a:br>
              <a:rPr lang="nl-BE" sz="3000" dirty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rPr>
            </a:br>
            <a:r>
              <a:rPr lang="nl-BE" sz="3000" dirty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rPr>
              <a:t>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nl-BE" sz="3000" dirty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rPr>
              <a:t>Vanaf </a:t>
            </a:r>
            <a:r>
              <a:rPr lang="nl-BE" sz="3000" b="1" dirty="0">
                <a:solidFill>
                  <a:srgbClr val="EB5D52"/>
                </a:solidFill>
                <a:latin typeface="Calibri" charset="0"/>
                <a:ea typeface="Calibri" charset="0"/>
                <a:cs typeface="Calibri" charset="0"/>
              </a:rPr>
              <a:t>18 jaar</a:t>
            </a:r>
            <a:r>
              <a:rPr lang="nl-BE" sz="3000" dirty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rPr>
              <a:t>: (alles met) </a:t>
            </a:r>
            <a:br>
              <a:rPr lang="nl-BE" sz="3000" dirty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rPr>
            </a:br>
            <a:r>
              <a:rPr lang="nl-BE" sz="3000" dirty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rPr>
              <a:t>sterke dranken (jenever, vodka, mixdranken, …)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5166" y="3034530"/>
            <a:ext cx="197711" cy="281157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45205" y="1615883"/>
            <a:ext cx="197711" cy="281157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955993">
            <a:off x="2331126" y="3393786"/>
            <a:ext cx="388477" cy="98146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8090158">
            <a:off x="2347831" y="3398475"/>
            <a:ext cx="388477" cy="98146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955993">
            <a:off x="2774946" y="3393786"/>
            <a:ext cx="388477" cy="98146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8090158">
            <a:off x="2791651" y="3398475"/>
            <a:ext cx="388477" cy="98146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955993">
            <a:off x="827068" y="3393786"/>
            <a:ext cx="388477" cy="98146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8090158">
            <a:off x="843773" y="3398475"/>
            <a:ext cx="388477" cy="98146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955993">
            <a:off x="392401" y="3393786"/>
            <a:ext cx="388477" cy="98146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8090158">
            <a:off x="409106" y="3398475"/>
            <a:ext cx="388477" cy="98146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127582" y="3248620"/>
            <a:ext cx="114851" cy="393166"/>
            <a:chOff x="127582" y="3248620"/>
            <a:chExt cx="114851" cy="393166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955993">
              <a:off x="-17584" y="3393786"/>
              <a:ext cx="388477" cy="98146"/>
            </a:xfrm>
            <a:prstGeom prst="rect">
              <a:avLst/>
            </a:prstGeom>
          </p:spPr>
        </p:pic>
        <p:pic>
          <p:nvPicPr>
            <p:cNvPr id="55" name="Picture 5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8090158">
              <a:off x="-879" y="3398475"/>
              <a:ext cx="388477" cy="98146"/>
            </a:xfrm>
            <a:prstGeom prst="rect">
              <a:avLst/>
            </a:prstGeom>
          </p:spPr>
        </p:pic>
      </p:grpSp>
      <p:pic>
        <p:nvPicPr>
          <p:cNvPr id="59" name="Picture 5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8610092" flipH="1">
            <a:off x="2084556" y="2161202"/>
            <a:ext cx="264052" cy="66711"/>
          </a:xfrm>
          <a:prstGeom prst="rect">
            <a:avLst/>
          </a:prstGeom>
        </p:spPr>
      </p:pic>
      <p:pic>
        <p:nvPicPr>
          <p:cNvPr id="60" name="Picture 5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6200000" flipH="1">
            <a:off x="1728606" y="1986088"/>
            <a:ext cx="264052" cy="66711"/>
          </a:xfrm>
          <a:prstGeom prst="rect">
            <a:avLst/>
          </a:prstGeom>
        </p:spPr>
      </p:pic>
      <p:pic>
        <p:nvPicPr>
          <p:cNvPr id="61" name="Picture 6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4066212" flipH="1">
            <a:off x="1351400" y="2120694"/>
            <a:ext cx="264052" cy="66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56863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2">
            <a:extLst>
              <a:ext uri="{FF2B5EF4-FFF2-40B4-BE49-F238E27FC236}">
                <a16:creationId xmlns:a16="http://schemas.microsoft.com/office/drawing/2014/main" id="{5EA7A443-21C1-F34F-BF44-1CB2078DC3A7}"/>
              </a:ext>
            </a:extLst>
          </p:cNvPr>
          <p:cNvSpPr txBox="1">
            <a:spLocks/>
          </p:cNvSpPr>
          <p:nvPr/>
        </p:nvSpPr>
        <p:spPr>
          <a:xfrm>
            <a:off x="4669557" y="2275367"/>
            <a:ext cx="5919942" cy="33265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nl-BE" sz="3000" dirty="0">
                <a:latin typeface="Calibri" charset="0"/>
                <a:ea typeface="Calibri" charset="0"/>
                <a:cs typeface="Calibri" charset="0"/>
              </a:rPr>
              <a:t>Om risico’s te beperken drink je beter geen alcohol onder de 18 jaar.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5205" y="2572814"/>
            <a:ext cx="197711" cy="281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8283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2BA941-2756-AFE5-0F8B-2F978B9280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Explosion 2 15">
            <a:extLst>
              <a:ext uri="{FF2B5EF4-FFF2-40B4-BE49-F238E27FC236}">
                <a16:creationId xmlns:a16="http://schemas.microsoft.com/office/drawing/2014/main" id="{BE95E1F6-A1F2-8090-B44A-529F78CDE79D}"/>
              </a:ext>
            </a:extLst>
          </p:cNvPr>
          <p:cNvSpPr/>
          <p:nvPr/>
        </p:nvSpPr>
        <p:spPr>
          <a:xfrm>
            <a:off x="-2599" y="-255587"/>
            <a:ext cx="8206701" cy="6269044"/>
          </a:xfrm>
          <a:prstGeom prst="irregularSeal2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769DD60-F0C1-788D-8866-796CF59A4371}"/>
              </a:ext>
            </a:extLst>
          </p:cNvPr>
          <p:cNvGrpSpPr/>
          <p:nvPr/>
        </p:nvGrpSpPr>
        <p:grpSpPr>
          <a:xfrm>
            <a:off x="-2044931" y="-147781"/>
            <a:ext cx="14730883" cy="7446356"/>
            <a:chOff x="-2963225" y="-81280"/>
            <a:chExt cx="15266791" cy="8295595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012215B2-C668-D867-8F2F-5497633AE88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27488" y="-81280"/>
              <a:ext cx="5376078" cy="4191340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57282F3-FD4C-4666-37D2-2BFA510D208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27488" y="4022975"/>
              <a:ext cx="5376078" cy="4191340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3BCF3204-D134-444F-6958-0DA354B3A4E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-2963225" y="-81280"/>
              <a:ext cx="5376078" cy="419134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1E0A7C18-0181-EE3E-DAB8-EB57E8F7707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-2963225" y="4022975"/>
              <a:ext cx="5376078" cy="4191340"/>
            </a:xfrm>
            <a:prstGeom prst="rect">
              <a:avLst/>
            </a:prstGeom>
          </p:spPr>
        </p:pic>
      </p:grpSp>
      <p:sp>
        <p:nvSpPr>
          <p:cNvPr id="17" name="Titel 1">
            <a:extLst>
              <a:ext uri="{FF2B5EF4-FFF2-40B4-BE49-F238E27FC236}">
                <a16:creationId xmlns:a16="http://schemas.microsoft.com/office/drawing/2014/main" id="{5E48BAC4-1403-3EF6-ACCB-91D44FB77988}"/>
              </a:ext>
            </a:extLst>
          </p:cNvPr>
          <p:cNvSpPr txBox="1">
            <a:spLocks/>
          </p:cNvSpPr>
          <p:nvPr/>
        </p:nvSpPr>
        <p:spPr>
          <a:xfrm rot="20508756">
            <a:off x="1488529" y="1169716"/>
            <a:ext cx="6188494" cy="291706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nl-BE" sz="10000" b="1">
                <a:latin typeface="Arial"/>
                <a:cs typeface="Arial"/>
              </a:rPr>
              <a:t>Feit of Fabel?</a:t>
            </a:r>
            <a:endParaRPr lang="en-US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340F0809-3B72-8D73-E0F6-9E757ED64E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15949" y="5468303"/>
            <a:ext cx="469900" cy="2159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50E31080-0B09-4189-69F7-0AB1680BA6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743" y="908045"/>
            <a:ext cx="469900" cy="2159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33DFF144-75F0-370F-1629-052D83EF78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393" y="886851"/>
            <a:ext cx="476250" cy="2413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5C6509A-F1C8-8A4E-F3C6-81001714F2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9599" y="5442903"/>
            <a:ext cx="476250" cy="24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1789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5" presetClass="emph" presetSubtype="0" repeatCount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xplosion 2 8"/>
          <p:cNvSpPr/>
          <p:nvPr/>
        </p:nvSpPr>
        <p:spPr>
          <a:xfrm rot="15300000">
            <a:off x="-777378" y="-2660029"/>
            <a:ext cx="12733179" cy="14089063"/>
          </a:xfrm>
          <a:prstGeom prst="irregularSeal2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jdelijke aanduiding voor tekst 2">
            <a:extLst>
              <a:ext uri="{FF2B5EF4-FFF2-40B4-BE49-F238E27FC236}">
                <a16:creationId xmlns:a16="http://schemas.microsoft.com/office/drawing/2014/main" id="{D9CFEDC4-62D8-2D4B-AE72-93BC733F3DA4}"/>
              </a:ext>
            </a:extLst>
          </p:cNvPr>
          <p:cNvSpPr txBox="1">
            <a:spLocks/>
          </p:cNvSpPr>
          <p:nvPr/>
        </p:nvSpPr>
        <p:spPr>
          <a:xfrm>
            <a:off x="4174600" y="2040106"/>
            <a:ext cx="4638676" cy="385632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nl-BE" sz="4500" b="1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In een pint </a:t>
            </a:r>
            <a:br>
              <a:rPr lang="nl-BE" sz="4500" b="1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</a:br>
            <a:r>
              <a:rPr lang="nl-BE" sz="4500" b="1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bier (25cl) zit evenveel alcohol als in een shot sterkedrank.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-2044931" y="-147781"/>
            <a:ext cx="14730883" cy="7446356"/>
            <a:chOff x="-2963225" y="-81280"/>
            <a:chExt cx="15266791" cy="8295595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27488" y="-81280"/>
              <a:ext cx="5376078" cy="4191340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27488" y="4022975"/>
              <a:ext cx="5376078" cy="4191340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-2963225" y="-81280"/>
              <a:ext cx="5376078" cy="4191340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-2963225" y="4022975"/>
              <a:ext cx="5376078" cy="4191340"/>
            </a:xfrm>
            <a:prstGeom prst="rect">
              <a:avLst/>
            </a:prstGeom>
          </p:spPr>
        </p:pic>
      </p:grp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69"/>
          <a:stretch/>
        </p:blipFill>
        <p:spPr>
          <a:xfrm flipH="1">
            <a:off x="8780883" y="2481700"/>
            <a:ext cx="1726696" cy="1629764"/>
          </a:xfrm>
          <a:prstGeom prst="rect">
            <a:avLst/>
          </a:prstGeom>
        </p:spPr>
      </p:pic>
      <p:sp>
        <p:nvSpPr>
          <p:cNvPr id="13" name="Tijdelijke aanduiding voor tekst 2">
            <a:extLst>
              <a:ext uri="{FF2B5EF4-FFF2-40B4-BE49-F238E27FC236}">
                <a16:creationId xmlns:a16="http://schemas.microsoft.com/office/drawing/2014/main" id="{D9CFEDC4-62D8-2D4B-AE72-93BC733F3DA4}"/>
              </a:ext>
            </a:extLst>
          </p:cNvPr>
          <p:cNvSpPr txBox="1">
            <a:spLocks/>
          </p:cNvSpPr>
          <p:nvPr/>
        </p:nvSpPr>
        <p:spPr>
          <a:xfrm rot="21107375">
            <a:off x="2747180" y="3436365"/>
            <a:ext cx="2195527" cy="1008756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nl-BE" sz="4000" b="1">
                <a:solidFill>
                  <a:schemeClr val="bg1"/>
                </a:solidFill>
              </a:rPr>
              <a:t>%</a:t>
            </a:r>
            <a:endParaRPr lang="nl-BE" sz="4000" b="1" dirty="0">
              <a:solidFill>
                <a:schemeClr val="bg1"/>
              </a:solidFill>
            </a:endParaRPr>
          </a:p>
        </p:txBody>
      </p:sp>
      <p:sp>
        <p:nvSpPr>
          <p:cNvPr id="14" name="Tijdelijke aanduiding voor tekst 2">
            <a:extLst>
              <a:ext uri="{FF2B5EF4-FFF2-40B4-BE49-F238E27FC236}">
                <a16:creationId xmlns:a16="http://schemas.microsoft.com/office/drawing/2014/main" id="{D9CFEDC4-62D8-2D4B-AE72-93BC733F3DA4}"/>
              </a:ext>
            </a:extLst>
          </p:cNvPr>
          <p:cNvSpPr txBox="1">
            <a:spLocks/>
          </p:cNvSpPr>
          <p:nvPr/>
        </p:nvSpPr>
        <p:spPr>
          <a:xfrm rot="21107375">
            <a:off x="9476401" y="3110104"/>
            <a:ext cx="2195527" cy="1008756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nl-BE" sz="4000" b="1">
                <a:solidFill>
                  <a:schemeClr val="bg1"/>
                </a:solidFill>
              </a:rPr>
              <a:t>?</a:t>
            </a:r>
            <a:endParaRPr lang="nl-BE" sz="4000" b="1" dirty="0">
              <a:solidFill>
                <a:schemeClr val="bg1"/>
              </a:solidFill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795" y="1550901"/>
            <a:ext cx="4430284" cy="6004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252955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xplosion 2 8"/>
          <p:cNvSpPr/>
          <p:nvPr/>
        </p:nvSpPr>
        <p:spPr>
          <a:xfrm rot="15300000">
            <a:off x="-777378" y="-2660029"/>
            <a:ext cx="12733179" cy="14089063"/>
          </a:xfrm>
          <a:prstGeom prst="irregularSeal2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jdelijke aanduiding voor tekst 2">
            <a:extLst>
              <a:ext uri="{FF2B5EF4-FFF2-40B4-BE49-F238E27FC236}">
                <a16:creationId xmlns:a16="http://schemas.microsoft.com/office/drawing/2014/main" id="{D9CFEDC4-62D8-2D4B-AE72-93BC733F3DA4}"/>
              </a:ext>
            </a:extLst>
          </p:cNvPr>
          <p:cNvSpPr txBox="1">
            <a:spLocks/>
          </p:cNvSpPr>
          <p:nvPr/>
        </p:nvSpPr>
        <p:spPr>
          <a:xfrm>
            <a:off x="4174600" y="2040106"/>
            <a:ext cx="4638676" cy="385632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nl-BE" sz="4500" b="1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In een pint </a:t>
            </a:r>
            <a:br>
              <a:rPr lang="nl-BE" sz="4500" b="1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</a:br>
            <a:r>
              <a:rPr lang="nl-BE" sz="4500" b="1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bier (25cl) zit evenveel alcohol als in een shot sterkedrank.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-2044931" y="-147781"/>
            <a:ext cx="14730883" cy="7446356"/>
            <a:chOff x="-2963225" y="-81280"/>
            <a:chExt cx="15266791" cy="8295595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27488" y="-81280"/>
              <a:ext cx="5376078" cy="4191340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27488" y="4022975"/>
              <a:ext cx="5376078" cy="4191340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-2963225" y="-81280"/>
              <a:ext cx="5376078" cy="4191340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-2963225" y="4022975"/>
              <a:ext cx="5376078" cy="4191340"/>
            </a:xfrm>
            <a:prstGeom prst="rect">
              <a:avLst/>
            </a:prstGeom>
          </p:spPr>
        </p:pic>
      </p:grp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69"/>
          <a:stretch/>
        </p:blipFill>
        <p:spPr>
          <a:xfrm flipH="1">
            <a:off x="8780883" y="2481700"/>
            <a:ext cx="1726696" cy="1629764"/>
          </a:xfrm>
          <a:prstGeom prst="rect">
            <a:avLst/>
          </a:prstGeom>
        </p:spPr>
      </p:pic>
      <p:sp>
        <p:nvSpPr>
          <p:cNvPr id="13" name="Tijdelijke aanduiding voor tekst 2">
            <a:extLst>
              <a:ext uri="{FF2B5EF4-FFF2-40B4-BE49-F238E27FC236}">
                <a16:creationId xmlns:a16="http://schemas.microsoft.com/office/drawing/2014/main" id="{D9CFEDC4-62D8-2D4B-AE72-93BC733F3DA4}"/>
              </a:ext>
            </a:extLst>
          </p:cNvPr>
          <p:cNvSpPr txBox="1">
            <a:spLocks/>
          </p:cNvSpPr>
          <p:nvPr/>
        </p:nvSpPr>
        <p:spPr>
          <a:xfrm rot="21107375">
            <a:off x="2747180" y="3436365"/>
            <a:ext cx="2195527" cy="1008756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nl-BE" sz="4000" b="1">
                <a:solidFill>
                  <a:schemeClr val="bg1"/>
                </a:solidFill>
              </a:rPr>
              <a:t>%</a:t>
            </a:r>
            <a:endParaRPr lang="nl-BE" sz="4000" b="1" dirty="0">
              <a:solidFill>
                <a:schemeClr val="bg1"/>
              </a:solidFill>
            </a:endParaRPr>
          </a:p>
        </p:txBody>
      </p:sp>
      <p:sp>
        <p:nvSpPr>
          <p:cNvPr id="14" name="Tijdelijke aanduiding voor tekst 2">
            <a:extLst>
              <a:ext uri="{FF2B5EF4-FFF2-40B4-BE49-F238E27FC236}">
                <a16:creationId xmlns:a16="http://schemas.microsoft.com/office/drawing/2014/main" id="{D9CFEDC4-62D8-2D4B-AE72-93BC733F3DA4}"/>
              </a:ext>
            </a:extLst>
          </p:cNvPr>
          <p:cNvSpPr txBox="1">
            <a:spLocks/>
          </p:cNvSpPr>
          <p:nvPr/>
        </p:nvSpPr>
        <p:spPr>
          <a:xfrm rot="21107375">
            <a:off x="9476401" y="3110104"/>
            <a:ext cx="2195527" cy="1008756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nl-BE" sz="4000" b="1">
                <a:solidFill>
                  <a:schemeClr val="bg1"/>
                </a:solidFill>
              </a:rPr>
              <a:t>?</a:t>
            </a:r>
            <a:endParaRPr lang="nl-BE" sz="4000" b="1" dirty="0">
              <a:solidFill>
                <a:schemeClr val="bg1"/>
              </a:solidFill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795" y="1550901"/>
            <a:ext cx="4430284" cy="6004931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5968194" y="1"/>
            <a:ext cx="6657606" cy="6857998"/>
            <a:chOff x="6028346" y="1"/>
            <a:chExt cx="6657606" cy="6857998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28346" y="1"/>
              <a:ext cx="6657606" cy="6857998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696996" y="2793577"/>
              <a:ext cx="3541413" cy="1060530"/>
            </a:xfrm>
            <a:prstGeom prst="rect">
              <a:avLst/>
            </a:prstGeom>
          </p:spPr>
        </p:pic>
      </p:grpSp>
      <p:grpSp>
        <p:nvGrpSpPr>
          <p:cNvPr id="18" name="Group 17"/>
          <p:cNvGrpSpPr/>
          <p:nvPr/>
        </p:nvGrpSpPr>
        <p:grpSpPr>
          <a:xfrm>
            <a:off x="18390" y="0"/>
            <a:ext cx="6168569" cy="6857999"/>
            <a:chOff x="-41195" y="0"/>
            <a:chExt cx="6168569" cy="6857999"/>
          </a:xfrm>
        </p:grpSpPr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1195" y="0"/>
              <a:ext cx="6168569" cy="6857999"/>
            </a:xfrm>
            <a:prstGeom prst="rect">
              <a:avLst/>
            </a:prstGeom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628491" y="2746231"/>
              <a:ext cx="2405132" cy="1107876"/>
            </a:xfrm>
            <a:prstGeom prst="rect">
              <a:avLst/>
            </a:prstGeom>
          </p:spPr>
        </p:pic>
      </p:grpSp>
      <p:grpSp>
        <p:nvGrpSpPr>
          <p:cNvPr id="22" name="Group 21"/>
          <p:cNvGrpSpPr/>
          <p:nvPr/>
        </p:nvGrpSpPr>
        <p:grpSpPr>
          <a:xfrm>
            <a:off x="5338348" y="2611254"/>
            <a:ext cx="1647259" cy="1670518"/>
            <a:chOff x="5338348" y="2611254"/>
            <a:chExt cx="1647259" cy="1670518"/>
          </a:xfrm>
        </p:grpSpPr>
        <p:sp>
          <p:nvSpPr>
            <p:cNvPr id="23" name="Explosion 2 22"/>
            <p:cNvSpPr/>
            <p:nvPr/>
          </p:nvSpPr>
          <p:spPr>
            <a:xfrm rot="900000">
              <a:off x="5338348" y="2634513"/>
              <a:ext cx="1647259" cy="1647259"/>
            </a:xfrm>
            <a:prstGeom prst="irregularSeal2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Titel 1">
              <a:extLst>
                <a:ext uri="{FF2B5EF4-FFF2-40B4-BE49-F238E27FC236}">
                  <a16:creationId xmlns:a16="http://schemas.microsoft.com/office/drawing/2014/main" id="{95611E03-0D12-B34F-BAA4-DA838A2E87F4}"/>
                </a:ext>
              </a:extLst>
            </p:cNvPr>
            <p:cNvSpPr txBox="1">
              <a:spLocks/>
            </p:cNvSpPr>
            <p:nvPr/>
          </p:nvSpPr>
          <p:spPr>
            <a:xfrm>
              <a:off x="5783631" y="2611254"/>
              <a:ext cx="688431" cy="1325563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b="0" i="0" kern="1200">
                  <a:solidFill>
                    <a:schemeClr val="bg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r>
                <a:rPr lang="nl-BE" b="1" dirty="0">
                  <a:latin typeface="Arial Black" charset="0"/>
                  <a:ea typeface="Arial Black" charset="0"/>
                  <a:cs typeface="Arial Black" charset="0"/>
                </a:rPr>
                <a:t>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29148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Explosion 2 16"/>
          <p:cNvSpPr/>
          <p:nvPr/>
        </p:nvSpPr>
        <p:spPr>
          <a:xfrm>
            <a:off x="2512022" y="0"/>
            <a:ext cx="6858000" cy="6858000"/>
          </a:xfrm>
          <a:prstGeom prst="irregularSeal2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-2963225" y="-81280"/>
            <a:ext cx="15266791" cy="8295595"/>
            <a:chOff x="-2963225" y="-81280"/>
            <a:chExt cx="15266791" cy="8295595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27488" y="-81280"/>
              <a:ext cx="5376078" cy="4191340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27488" y="4022975"/>
              <a:ext cx="5376078" cy="4191340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-2963225" y="-81280"/>
              <a:ext cx="5376078" cy="4191340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-2963225" y="4022975"/>
              <a:ext cx="5376078" cy="4191340"/>
            </a:xfrm>
            <a:prstGeom prst="rect">
              <a:avLst/>
            </a:prstGeom>
          </p:spPr>
        </p:pic>
      </p:grp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3876" y="2205230"/>
            <a:ext cx="4398010" cy="2025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354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2">
            <a:extLst>
              <a:ext uri="{FF2B5EF4-FFF2-40B4-BE49-F238E27FC236}">
                <a16:creationId xmlns:a16="http://schemas.microsoft.com/office/drawing/2014/main" id="{5EA7A443-21C1-F34F-BF44-1CB2078DC3A7}"/>
              </a:ext>
            </a:extLst>
          </p:cNvPr>
          <p:cNvSpPr txBox="1">
            <a:spLocks/>
          </p:cNvSpPr>
          <p:nvPr/>
        </p:nvSpPr>
        <p:spPr>
          <a:xfrm>
            <a:off x="5119637" y="982858"/>
            <a:ext cx="5282809" cy="4611117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nl-BE" sz="3000" dirty="0">
                <a:latin typeface="Calibri" charset="0"/>
                <a:ea typeface="Calibri" charset="0"/>
                <a:cs typeface="Calibri" charset="0"/>
              </a:rPr>
              <a:t>Een standaardglas bier, wijn of    sterkedrank bevat evenveel pure alcohol (+/- 10 gram).</a:t>
            </a:r>
          </a:p>
          <a:p>
            <a:pPr marL="0" indent="0">
              <a:lnSpc>
                <a:spcPct val="150000"/>
              </a:lnSpc>
              <a:buNone/>
            </a:pPr>
            <a:endParaRPr lang="nl-BE" sz="3000" dirty="0">
              <a:latin typeface="Calibri" charset="0"/>
              <a:ea typeface="Calibri" charset="0"/>
              <a:cs typeface="Calibri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nl-BE" sz="3000" b="1" dirty="0">
                <a:solidFill>
                  <a:srgbClr val="EB5D52"/>
                </a:solidFill>
                <a:latin typeface="Calibri" charset="0"/>
                <a:ea typeface="Calibri" charset="0"/>
                <a:cs typeface="Calibri" charset="0"/>
              </a:rPr>
              <a:t>Uitzondering </a:t>
            </a:r>
            <a:br>
              <a:rPr lang="nl-BE" sz="3000" dirty="0">
                <a:latin typeface="Calibri" charset="0"/>
                <a:ea typeface="Calibri" charset="0"/>
                <a:cs typeface="Calibri" charset="0"/>
              </a:rPr>
            </a:br>
            <a:r>
              <a:rPr lang="nl-BE" sz="3000" dirty="0">
                <a:latin typeface="Calibri" charset="0"/>
                <a:ea typeface="Calibri" charset="0"/>
                <a:cs typeface="Calibri" charset="0"/>
              </a:rPr>
              <a:t>zware bieren zoals streekbieren</a:t>
            </a:r>
          </a:p>
        </p:txBody>
      </p:sp>
      <p:sp>
        <p:nvSpPr>
          <p:cNvPr id="3" name="Triangle 2"/>
          <p:cNvSpPr/>
          <p:nvPr/>
        </p:nvSpPr>
        <p:spPr>
          <a:xfrm rot="5400000">
            <a:off x="4398444" y="1314909"/>
            <a:ext cx="278180" cy="257574"/>
          </a:xfrm>
          <a:prstGeom prst="triangle">
            <a:avLst/>
          </a:prstGeom>
          <a:solidFill>
            <a:srgbClr val="56B8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riangle 3"/>
          <p:cNvSpPr/>
          <p:nvPr/>
        </p:nvSpPr>
        <p:spPr>
          <a:xfrm rot="10800000">
            <a:off x="4388141" y="4269744"/>
            <a:ext cx="278180" cy="306447"/>
          </a:xfrm>
          <a:prstGeom prst="triangle">
            <a:avLst/>
          </a:prstGeom>
          <a:solidFill>
            <a:srgbClr val="EB5D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4451030" y="4714922"/>
            <a:ext cx="152400" cy="152400"/>
          </a:xfrm>
          <a:prstGeom prst="ellipse">
            <a:avLst/>
          </a:prstGeom>
          <a:solidFill>
            <a:srgbClr val="EB5D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309705"/>
      </p:ext>
    </p:extLst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2">
            <a:extLst>
              <a:ext uri="{FF2B5EF4-FFF2-40B4-BE49-F238E27FC236}">
                <a16:creationId xmlns:a16="http://schemas.microsoft.com/office/drawing/2014/main" id="{5EA7A443-21C1-F34F-BF44-1CB2078DC3A7}"/>
              </a:ext>
            </a:extLst>
          </p:cNvPr>
          <p:cNvSpPr txBox="1">
            <a:spLocks/>
          </p:cNvSpPr>
          <p:nvPr/>
        </p:nvSpPr>
        <p:spPr>
          <a:xfrm>
            <a:off x="4766983" y="1471693"/>
            <a:ext cx="6080311" cy="37583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2200"/>
              </a:spcBef>
              <a:buFont typeface="Arial" panose="020B0604020202020204" pitchFamily="34" charset="0"/>
              <a:buNone/>
              <a:defRPr sz="36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nl-BE" sz="30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rPr>
              <a:t>Dranken met een hoger alcoholpercentage (zoals sterkedrank) worden vlugger opgenomen in de bloedbaan, waardoor je sneller </a:t>
            </a:r>
            <a:br>
              <a:rPr lang="nl-BE" sz="30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rPr>
            </a:br>
            <a:r>
              <a:rPr lang="nl-BE" sz="30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rPr>
              <a:t>dronken wordt.</a:t>
            </a:r>
            <a:endParaRPr lang="nl-BE" sz="3000" dirty="0">
              <a:solidFill>
                <a:schemeClr val="tx1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3" name="Triangle 2"/>
          <p:cNvSpPr/>
          <p:nvPr/>
        </p:nvSpPr>
        <p:spPr>
          <a:xfrm rot="10800000">
            <a:off x="3846290" y="1804165"/>
            <a:ext cx="278180" cy="306447"/>
          </a:xfrm>
          <a:prstGeom prst="triangle">
            <a:avLst/>
          </a:prstGeom>
          <a:solidFill>
            <a:srgbClr val="EB5D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3909179" y="2249343"/>
            <a:ext cx="152400" cy="152400"/>
          </a:xfrm>
          <a:prstGeom prst="ellipse">
            <a:avLst/>
          </a:prstGeom>
          <a:solidFill>
            <a:srgbClr val="EB5D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9231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5">
            <a:extLst>
              <a:ext uri="{FF2B5EF4-FFF2-40B4-BE49-F238E27FC236}">
                <a16:creationId xmlns:a16="http://schemas.microsoft.com/office/drawing/2014/main" id="{67AFC3AA-C99E-D44B-98FB-3CF4A9A9BD2D}"/>
              </a:ext>
            </a:extLst>
          </p:cNvPr>
          <p:cNvSpPr txBox="1">
            <a:spLocks/>
          </p:cNvSpPr>
          <p:nvPr/>
        </p:nvSpPr>
        <p:spPr>
          <a:xfrm>
            <a:off x="5303811" y="1999378"/>
            <a:ext cx="5507623" cy="3343586"/>
          </a:xfrm>
          <a:prstGeom prst="rect">
            <a:avLst/>
          </a:prstGeom>
        </p:spPr>
        <p:txBody>
          <a:bodyPr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nl-BE" sz="3000" dirty="0">
                <a:latin typeface="Calibri" charset="0"/>
                <a:ea typeface="Calibri" charset="0"/>
                <a:cs typeface="Calibri" charset="0"/>
              </a:rPr>
              <a:t>Doe je glazen niet tot boven vol, hou je aan de standaardglazen. </a:t>
            </a:r>
            <a:br>
              <a:rPr lang="nl-BE" sz="3000" dirty="0">
                <a:latin typeface="Calibri" charset="0"/>
                <a:ea typeface="Calibri" charset="0"/>
                <a:cs typeface="Calibri" charset="0"/>
              </a:rPr>
            </a:br>
            <a:r>
              <a:rPr lang="nl-BE" sz="3000" dirty="0">
                <a:latin typeface="Calibri" charset="0"/>
                <a:ea typeface="Calibri" charset="0"/>
                <a:cs typeface="Calibri" charset="0"/>
              </a:rPr>
              <a:t>Zo heb je op het einde van de avond een beter zicht op hoeveel je gedronken hebt.</a:t>
            </a:r>
          </a:p>
        </p:txBody>
      </p:sp>
      <p:sp>
        <p:nvSpPr>
          <p:cNvPr id="3" name="Triangle 2"/>
          <p:cNvSpPr/>
          <p:nvPr/>
        </p:nvSpPr>
        <p:spPr>
          <a:xfrm rot="5400000">
            <a:off x="4530494" y="2376621"/>
            <a:ext cx="278180" cy="257574"/>
          </a:xfrm>
          <a:prstGeom prst="triangle">
            <a:avLst/>
          </a:prstGeom>
          <a:solidFill>
            <a:srgbClr val="A03B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098347"/>
      </p:ext>
    </p:extLst>
  </p:cSld>
  <p:clrMapOvr>
    <a:masterClrMapping/>
  </p:clrMapOvr>
  <p:transition spd="slow">
    <p:push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6">
            <a:extLst>
              <a:ext uri="{FF2B5EF4-FFF2-40B4-BE49-F238E27FC236}">
                <a16:creationId xmlns:a16="http://schemas.microsoft.com/office/drawing/2014/main" id="{8F8744F6-6786-3442-A6FE-B5BD4203AF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5629" y="2027588"/>
            <a:ext cx="4915494" cy="3322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5442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E92F93-1563-AA43-A839-E5203FDE06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Explosion 2 15">
            <a:extLst>
              <a:ext uri="{FF2B5EF4-FFF2-40B4-BE49-F238E27FC236}">
                <a16:creationId xmlns:a16="http://schemas.microsoft.com/office/drawing/2014/main" id="{EC03277E-698C-D125-118A-CA2B847EECDC}"/>
              </a:ext>
            </a:extLst>
          </p:cNvPr>
          <p:cNvSpPr/>
          <p:nvPr/>
        </p:nvSpPr>
        <p:spPr>
          <a:xfrm>
            <a:off x="1535915" y="274184"/>
            <a:ext cx="5086130" cy="5086130"/>
          </a:xfrm>
          <a:prstGeom prst="irregularSeal2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A1DB417-0143-2828-ADE5-4D4323E385D6}"/>
              </a:ext>
            </a:extLst>
          </p:cNvPr>
          <p:cNvGrpSpPr/>
          <p:nvPr/>
        </p:nvGrpSpPr>
        <p:grpSpPr>
          <a:xfrm>
            <a:off x="-2044931" y="-147781"/>
            <a:ext cx="14730883" cy="7446356"/>
            <a:chOff x="-2963225" y="-81280"/>
            <a:chExt cx="15266791" cy="8295595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FD3EF26D-1DD0-89FE-45B0-218E657C721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27488" y="-81280"/>
              <a:ext cx="5376078" cy="4191340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B5FC8B-051B-4CF0-70D1-B3F3F8536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27488" y="4022975"/>
              <a:ext cx="5376078" cy="4191340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582FB761-DF16-7BCC-C4A1-177225573B4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-2963225" y="-81280"/>
              <a:ext cx="5376078" cy="419134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50CACC79-4278-52F0-FD93-2B5685D0246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-2963225" y="4022975"/>
              <a:ext cx="5376078" cy="4191340"/>
            </a:xfrm>
            <a:prstGeom prst="rect">
              <a:avLst/>
            </a:prstGeom>
          </p:spPr>
        </p:pic>
      </p:grpSp>
      <p:sp>
        <p:nvSpPr>
          <p:cNvPr id="17" name="Titel 1">
            <a:extLst>
              <a:ext uri="{FF2B5EF4-FFF2-40B4-BE49-F238E27FC236}">
                <a16:creationId xmlns:a16="http://schemas.microsoft.com/office/drawing/2014/main" id="{1FB72906-3049-AED8-7EB8-10693B691704}"/>
              </a:ext>
            </a:extLst>
          </p:cNvPr>
          <p:cNvSpPr txBox="1">
            <a:spLocks/>
          </p:cNvSpPr>
          <p:nvPr/>
        </p:nvSpPr>
        <p:spPr>
          <a:xfrm rot="20508756">
            <a:off x="1068860" y="785541"/>
            <a:ext cx="4976552" cy="291706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nl-BE" sz="10000" b="1">
                <a:latin typeface="Arial" charset="0"/>
                <a:ea typeface="Arial" charset="0"/>
                <a:cs typeface="Arial" charset="0"/>
              </a:rPr>
              <a:t>Stelling</a:t>
            </a:r>
            <a:endParaRPr lang="nl-BE" sz="10000" b="1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9655A2FF-E579-91B8-F7C3-9991B9581B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15949" y="5468303"/>
            <a:ext cx="469900" cy="2159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DF982396-7842-7B18-D1E2-5999B426CB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743" y="908045"/>
            <a:ext cx="469900" cy="2159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F2C4766D-3FD2-CE2F-CD0E-96EC1718F0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393" y="886851"/>
            <a:ext cx="476250" cy="2413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D645F16-6750-7FD2-F536-D6A085E76F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9599" y="5442903"/>
            <a:ext cx="476250" cy="24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92274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5" presetClass="emph" presetSubtype="0" repeatCount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D50424-C6BC-6945-DA30-E5A305717F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1FAF7804-F9CD-4E7E-CDB8-EAB41448E19E}"/>
              </a:ext>
            </a:extLst>
          </p:cNvPr>
          <p:cNvGrpSpPr/>
          <p:nvPr/>
        </p:nvGrpSpPr>
        <p:grpSpPr>
          <a:xfrm>
            <a:off x="-1639804" y="-224933"/>
            <a:ext cx="14730883" cy="7446356"/>
            <a:chOff x="-2963225" y="-81280"/>
            <a:chExt cx="15266791" cy="8295595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D8C99F2E-D301-58BC-A818-9BC0A541A68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27488" y="-81280"/>
              <a:ext cx="5376078" cy="4191340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310021A2-F9B4-84D5-0715-CE5510D8D8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27488" y="4022975"/>
              <a:ext cx="5376078" cy="4191340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DC541117-3DC9-4F2D-85F1-33B9902F51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-2963225" y="-81280"/>
              <a:ext cx="5376078" cy="419134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B6B9457C-EF0C-D89D-4B49-AB75582FE5B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-2963225" y="4022975"/>
              <a:ext cx="5376078" cy="4191340"/>
            </a:xfrm>
            <a:prstGeom prst="rect">
              <a:avLst/>
            </a:prstGeom>
          </p:spPr>
        </p:pic>
      </p:grpSp>
      <p:sp>
        <p:nvSpPr>
          <p:cNvPr id="14" name="Lightning Bolt 13">
            <a:extLst>
              <a:ext uri="{FF2B5EF4-FFF2-40B4-BE49-F238E27FC236}">
                <a16:creationId xmlns:a16="http://schemas.microsoft.com/office/drawing/2014/main" id="{D58599B0-05E7-122E-EE90-B78623B3FEE3}"/>
              </a:ext>
            </a:extLst>
          </p:cNvPr>
          <p:cNvSpPr/>
          <p:nvPr/>
        </p:nvSpPr>
        <p:spPr>
          <a:xfrm>
            <a:off x="7635938" y="1216589"/>
            <a:ext cx="267778" cy="253304"/>
          </a:xfrm>
          <a:prstGeom prst="lightningBol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Lightning Bolt 14">
            <a:extLst>
              <a:ext uri="{FF2B5EF4-FFF2-40B4-BE49-F238E27FC236}">
                <a16:creationId xmlns:a16="http://schemas.microsoft.com/office/drawing/2014/main" id="{4165E988-386A-7D8E-8327-47C1E982E220}"/>
              </a:ext>
            </a:extLst>
          </p:cNvPr>
          <p:cNvSpPr/>
          <p:nvPr/>
        </p:nvSpPr>
        <p:spPr>
          <a:xfrm flipH="1">
            <a:off x="8899026" y="1673843"/>
            <a:ext cx="190635" cy="155692"/>
          </a:xfrm>
          <a:prstGeom prst="lightningBol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83849783-ED73-1441-9400-7EE6D5FE35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638966" y="11907"/>
            <a:ext cx="5051964" cy="703659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9" name="Explosion 2 8">
            <a:extLst>
              <a:ext uri="{FF2B5EF4-FFF2-40B4-BE49-F238E27FC236}">
                <a16:creationId xmlns:a16="http://schemas.microsoft.com/office/drawing/2014/main" id="{C149CAB4-6CE1-7B9D-C4C2-5F4D9C240203}"/>
              </a:ext>
            </a:extLst>
          </p:cNvPr>
          <p:cNvSpPr/>
          <p:nvPr/>
        </p:nvSpPr>
        <p:spPr>
          <a:xfrm rot="14400000">
            <a:off x="-400752" y="-2828965"/>
            <a:ext cx="12261456" cy="10181802"/>
          </a:xfrm>
          <a:prstGeom prst="irregularSeal2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003D62F1-F059-3FC3-9E16-CA799F4661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873299">
            <a:off x="9129372" y="1938347"/>
            <a:ext cx="280439" cy="23157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9A2D8D6-2642-9B6C-A25B-63EAD03ED0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8515983">
            <a:off x="8210150" y="1765325"/>
            <a:ext cx="465667" cy="38452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4927EAC-FA8F-6454-2898-1D98EA7AB26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23580">
            <a:off x="6977383" y="1752027"/>
            <a:ext cx="8369477" cy="889675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FFB35D8-7D6E-2A01-1989-7B90FF59597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39664" y="3430531"/>
            <a:ext cx="1605255" cy="1164463"/>
          </a:xfrm>
          <a:prstGeom prst="ellipse">
            <a:avLst/>
          </a:prstGeom>
          <a:ln w="63500" cap="rnd">
            <a:solidFill>
              <a:srgbClr val="275B9B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3" name="Tijdelijke aanduiding voor tekst 2">
            <a:extLst>
              <a:ext uri="{FF2B5EF4-FFF2-40B4-BE49-F238E27FC236}">
                <a16:creationId xmlns:a16="http://schemas.microsoft.com/office/drawing/2014/main" id="{3405A6EB-D6B4-C7C8-3D8D-93BFCC569FF6}"/>
              </a:ext>
            </a:extLst>
          </p:cNvPr>
          <p:cNvSpPr txBox="1">
            <a:spLocks/>
          </p:cNvSpPr>
          <p:nvPr/>
        </p:nvSpPr>
        <p:spPr>
          <a:xfrm>
            <a:off x="3523117" y="1880277"/>
            <a:ext cx="5755940" cy="4127710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"</a:t>
            </a:r>
            <a:r>
              <a:rPr lang="en-US" sz="3000" dirty="0" err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Sinds</a:t>
            </a:r>
            <a:r>
              <a:rPr lang="en-US" sz="30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corona </a:t>
            </a:r>
            <a:r>
              <a:rPr lang="en-US" sz="3000" dirty="0" err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verkiezen</a:t>
            </a:r>
            <a:r>
              <a:rPr lang="en-US" sz="30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jongeren</a:t>
            </a:r>
            <a:r>
              <a:rPr lang="en-US" sz="30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 </a:t>
            </a:r>
            <a:r>
              <a:rPr lang="en-US" sz="3000" dirty="0" err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vaker</a:t>
            </a:r>
            <a:r>
              <a:rPr lang="en-US" sz="30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feestjes</a:t>
            </a:r>
            <a:r>
              <a:rPr lang="en-US" sz="30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thuis</a:t>
            </a:r>
            <a:r>
              <a:rPr lang="en-US" sz="30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 in plaats van uitgaan."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5B9C9D1-E1AD-1418-59A0-B3248E6DC2FE}"/>
              </a:ext>
            </a:extLst>
          </p:cNvPr>
          <p:cNvSpPr txBox="1"/>
          <p:nvPr/>
        </p:nvSpPr>
        <p:spPr>
          <a:xfrm>
            <a:off x="-2433" y="6369462"/>
            <a:ext cx="3661098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a typeface="Calibri"/>
                <a:cs typeface="Calibri"/>
              </a:rPr>
              <a:t>Foto </a:t>
            </a:r>
            <a:r>
              <a:rPr lang="en-US" sz="1000" dirty="0" err="1">
                <a:solidFill>
                  <a:schemeClr val="bg1"/>
                </a:solidFill>
                <a:ea typeface="Calibri"/>
                <a:cs typeface="Calibri"/>
              </a:rPr>
              <a:t>uit</a:t>
            </a:r>
            <a:r>
              <a:rPr lang="en-US" sz="1000" dirty="0">
                <a:solidFill>
                  <a:schemeClr val="bg1"/>
                </a:solidFill>
                <a:ea typeface="Calibri"/>
                <a:cs typeface="Calibri"/>
              </a:rPr>
              <a:t> </a:t>
            </a:r>
            <a:r>
              <a:rPr lang="en-US" sz="1000" dirty="0" err="1">
                <a:solidFill>
                  <a:schemeClr val="bg1"/>
                </a:solidFill>
                <a:ea typeface="Calibri"/>
                <a:cs typeface="Calibri"/>
              </a:rPr>
              <a:t>collectie</a:t>
            </a:r>
            <a:r>
              <a:rPr lang="en-US" sz="1000" dirty="0">
                <a:solidFill>
                  <a:schemeClr val="bg1"/>
                </a:solidFill>
                <a:ea typeface="Calibri"/>
                <a:cs typeface="Calibri"/>
              </a:rPr>
              <a:t> Huis van </a:t>
            </a:r>
            <a:r>
              <a:rPr lang="en-US" sz="1000" dirty="0" err="1">
                <a:solidFill>
                  <a:schemeClr val="bg1"/>
                </a:solidFill>
                <a:ea typeface="Calibri"/>
                <a:cs typeface="Calibri"/>
              </a:rPr>
              <a:t>Alijn</a:t>
            </a:r>
            <a:endParaRPr lang="en-US" sz="1000" dirty="0">
              <a:solidFill>
                <a:schemeClr val="bg1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32704301"/>
      </p:ext>
    </p:extLst>
  </p:cSld>
  <p:clrMapOvr>
    <a:masterClrMapping/>
  </p:clrMapOvr>
  <p:transition spd="slow">
    <p:push dir="u"/>
  </p:transition>
  <p:extLst>
    <p:ext uri="{6950BFC3-D8DA-4A85-94F7-54DA5524770B}">
      <p188:commentRel xmlns:p188="http://schemas.microsoft.com/office/powerpoint/2018/8/main" r:id="rId2"/>
    </p:ext>
  </p:extLs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21A6EA-B83D-C20F-E0DD-9FED396002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Explosion 2 15">
            <a:extLst>
              <a:ext uri="{FF2B5EF4-FFF2-40B4-BE49-F238E27FC236}">
                <a16:creationId xmlns:a16="http://schemas.microsoft.com/office/drawing/2014/main" id="{DD490501-214F-679A-011B-81807C61E041}"/>
              </a:ext>
            </a:extLst>
          </p:cNvPr>
          <p:cNvSpPr/>
          <p:nvPr/>
        </p:nvSpPr>
        <p:spPr>
          <a:xfrm>
            <a:off x="-2599" y="-255587"/>
            <a:ext cx="8206701" cy="6269044"/>
          </a:xfrm>
          <a:prstGeom prst="irregularSeal2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F5DAF0A-0195-23A3-F91D-A719580A4C2F}"/>
              </a:ext>
            </a:extLst>
          </p:cNvPr>
          <p:cNvGrpSpPr/>
          <p:nvPr/>
        </p:nvGrpSpPr>
        <p:grpSpPr>
          <a:xfrm>
            <a:off x="-2044931" y="-147781"/>
            <a:ext cx="14730883" cy="7446356"/>
            <a:chOff x="-2963225" y="-81280"/>
            <a:chExt cx="15266791" cy="8295595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DBE35300-A344-66F6-EE98-F2016A49C61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27488" y="-81280"/>
              <a:ext cx="5376078" cy="4191340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5533F114-1E7C-7442-6A3D-701CCC30652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27488" y="4022975"/>
              <a:ext cx="5376078" cy="4191340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6890BFBA-D498-3239-762B-99A50CDAEAE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-2963225" y="-81280"/>
              <a:ext cx="5376078" cy="419134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A8AA9A5F-FE39-E239-4519-C7A4DC64C62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-2963225" y="4022975"/>
              <a:ext cx="5376078" cy="4191340"/>
            </a:xfrm>
            <a:prstGeom prst="rect">
              <a:avLst/>
            </a:prstGeom>
          </p:spPr>
        </p:pic>
      </p:grpSp>
      <p:sp>
        <p:nvSpPr>
          <p:cNvPr id="17" name="Titel 1">
            <a:extLst>
              <a:ext uri="{FF2B5EF4-FFF2-40B4-BE49-F238E27FC236}">
                <a16:creationId xmlns:a16="http://schemas.microsoft.com/office/drawing/2014/main" id="{9FDA9119-334A-1553-2195-BDE69A6D1F2D}"/>
              </a:ext>
            </a:extLst>
          </p:cNvPr>
          <p:cNvSpPr txBox="1">
            <a:spLocks/>
          </p:cNvSpPr>
          <p:nvPr/>
        </p:nvSpPr>
        <p:spPr>
          <a:xfrm rot="20508756">
            <a:off x="1488529" y="1169716"/>
            <a:ext cx="6188494" cy="291706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nl-BE" sz="10000" b="1">
                <a:latin typeface="Arial"/>
                <a:cs typeface="Arial"/>
              </a:rPr>
              <a:t>Feit of Fabel?</a:t>
            </a:r>
            <a:endParaRPr lang="en-US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16FA5BA6-93C2-4072-E9F9-DAEBFF291E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15949" y="5468303"/>
            <a:ext cx="469900" cy="2159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38BF7CDE-3C9F-2E80-228E-097EED64F8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743" y="908045"/>
            <a:ext cx="469900" cy="2159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7BD6EF3A-E07D-2BAF-A722-325F8104F9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393" y="886851"/>
            <a:ext cx="476250" cy="2413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AFADABD-5328-8BD2-5444-819504E00D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9599" y="5442903"/>
            <a:ext cx="476250" cy="24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109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5" presetClass="emph" presetSubtype="0" repeatCount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1639804" y="-224933"/>
            <a:ext cx="14730883" cy="7446356"/>
            <a:chOff x="-2963225" y="-81280"/>
            <a:chExt cx="15266791" cy="8295595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27488" y="-81280"/>
              <a:ext cx="5376078" cy="4191340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27488" y="4022975"/>
              <a:ext cx="5376078" cy="4191340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-2963225" y="-81280"/>
              <a:ext cx="5376078" cy="4191340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-2963225" y="4022975"/>
              <a:ext cx="5376078" cy="4191340"/>
            </a:xfrm>
            <a:prstGeom prst="rect">
              <a:avLst/>
            </a:prstGeom>
          </p:spPr>
        </p:pic>
      </p:grpSp>
      <p:sp>
        <p:nvSpPr>
          <p:cNvPr id="9" name="Explosion 2 8"/>
          <p:cNvSpPr/>
          <p:nvPr/>
        </p:nvSpPr>
        <p:spPr>
          <a:xfrm rot="14400000">
            <a:off x="22643" y="-1358710"/>
            <a:ext cx="11666144" cy="10574708"/>
          </a:xfrm>
          <a:prstGeom prst="irregularSeal2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ijdelijke aanduiding voor tekst 2">
            <a:extLst>
              <a:ext uri="{FF2B5EF4-FFF2-40B4-BE49-F238E27FC236}">
                <a16:creationId xmlns:a16="http://schemas.microsoft.com/office/drawing/2014/main" id="{D9CFEDC4-62D8-2D4B-AE72-93BC733F3DA4}"/>
              </a:ext>
            </a:extLst>
          </p:cNvPr>
          <p:cNvSpPr txBox="1">
            <a:spLocks/>
          </p:cNvSpPr>
          <p:nvPr/>
        </p:nvSpPr>
        <p:spPr>
          <a:xfrm>
            <a:off x="4237648" y="2103321"/>
            <a:ext cx="4796157" cy="4007967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nl-BE" sz="4500" b="1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Je wordt sneller nuchter na het drinken van een energiedrank</a:t>
            </a:r>
            <a:endParaRPr lang="nl-BE" sz="4500" b="1" dirty="0">
              <a:solidFill>
                <a:schemeClr val="bg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5" name="Lightning Bolt 14"/>
          <p:cNvSpPr/>
          <p:nvPr/>
        </p:nvSpPr>
        <p:spPr>
          <a:xfrm>
            <a:off x="527824" y="3128829"/>
            <a:ext cx="554636" cy="524656"/>
          </a:xfrm>
          <a:prstGeom prst="lightningBol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Lightning Bolt 16"/>
          <p:cNvSpPr/>
          <p:nvPr/>
        </p:nvSpPr>
        <p:spPr>
          <a:xfrm flipH="1">
            <a:off x="10632174" y="934680"/>
            <a:ext cx="642577" cy="524656"/>
          </a:xfrm>
          <a:prstGeom prst="lightningBol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2319" y="835128"/>
            <a:ext cx="1802630" cy="191619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48561">
            <a:off x="1308329" y="1459176"/>
            <a:ext cx="2241320" cy="3243711"/>
          </a:xfrm>
          <a:prstGeom prst="rect">
            <a:avLst/>
          </a:prstGeom>
        </p:spPr>
      </p:pic>
      <p:grpSp>
        <p:nvGrpSpPr>
          <p:cNvPr id="20" name="Group 19"/>
          <p:cNvGrpSpPr/>
          <p:nvPr/>
        </p:nvGrpSpPr>
        <p:grpSpPr>
          <a:xfrm>
            <a:off x="263974" y="3459160"/>
            <a:ext cx="3197404" cy="3398840"/>
            <a:chOff x="294325" y="4107305"/>
            <a:chExt cx="2587672" cy="2750695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4325" y="4107305"/>
              <a:ext cx="2587672" cy="2750695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783555" y="5514039"/>
              <a:ext cx="136150" cy="10740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75326843"/>
      </p:ext>
    </p:extLst>
  </p:cSld>
  <p:clrMapOvr>
    <a:masterClrMapping/>
  </p:clrMapOvr>
  <p:transition spd="slow">
    <p:push dir="u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1639804" y="-224933"/>
            <a:ext cx="14730883" cy="7446356"/>
            <a:chOff x="-2963225" y="-81280"/>
            <a:chExt cx="15266791" cy="8295595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27488" y="-81280"/>
              <a:ext cx="5376078" cy="4191340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27488" y="4022975"/>
              <a:ext cx="5376078" cy="4191340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-2963225" y="-81280"/>
              <a:ext cx="5376078" cy="4191340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-2963225" y="4022975"/>
              <a:ext cx="5376078" cy="4191340"/>
            </a:xfrm>
            <a:prstGeom prst="rect">
              <a:avLst/>
            </a:prstGeom>
          </p:spPr>
        </p:pic>
      </p:grpSp>
      <p:sp>
        <p:nvSpPr>
          <p:cNvPr id="9" name="Explosion 2 8"/>
          <p:cNvSpPr/>
          <p:nvPr/>
        </p:nvSpPr>
        <p:spPr>
          <a:xfrm rot="14400000">
            <a:off x="22643" y="-1358710"/>
            <a:ext cx="11666144" cy="10574708"/>
          </a:xfrm>
          <a:prstGeom prst="irregularSeal2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ijdelijke aanduiding voor tekst 2">
            <a:extLst>
              <a:ext uri="{FF2B5EF4-FFF2-40B4-BE49-F238E27FC236}">
                <a16:creationId xmlns:a16="http://schemas.microsoft.com/office/drawing/2014/main" id="{D9CFEDC4-62D8-2D4B-AE72-93BC733F3DA4}"/>
              </a:ext>
            </a:extLst>
          </p:cNvPr>
          <p:cNvSpPr txBox="1">
            <a:spLocks/>
          </p:cNvSpPr>
          <p:nvPr/>
        </p:nvSpPr>
        <p:spPr>
          <a:xfrm>
            <a:off x="4237648" y="2103321"/>
            <a:ext cx="4796157" cy="4007967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nl-BE" sz="4500" b="1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Mijn dronken vriend(in) is sneller nuchter na het drinken van een energiedrank</a:t>
            </a:r>
            <a:endParaRPr lang="nl-BE" sz="4500" b="1" dirty="0">
              <a:solidFill>
                <a:schemeClr val="bg1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5" name="Lightning Bolt 14"/>
          <p:cNvSpPr/>
          <p:nvPr/>
        </p:nvSpPr>
        <p:spPr>
          <a:xfrm>
            <a:off x="527824" y="3128829"/>
            <a:ext cx="554636" cy="524656"/>
          </a:xfrm>
          <a:prstGeom prst="lightningBol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Lightning Bolt 16"/>
          <p:cNvSpPr/>
          <p:nvPr/>
        </p:nvSpPr>
        <p:spPr>
          <a:xfrm flipH="1">
            <a:off x="10632174" y="934680"/>
            <a:ext cx="642577" cy="524656"/>
          </a:xfrm>
          <a:prstGeom prst="lightningBol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2319" y="835128"/>
            <a:ext cx="1802630" cy="191619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48561">
            <a:off x="1308329" y="1459176"/>
            <a:ext cx="2241320" cy="3243711"/>
          </a:xfrm>
          <a:prstGeom prst="rect">
            <a:avLst/>
          </a:prstGeom>
        </p:spPr>
      </p:pic>
      <p:grpSp>
        <p:nvGrpSpPr>
          <p:cNvPr id="20" name="Group 19"/>
          <p:cNvGrpSpPr/>
          <p:nvPr/>
        </p:nvGrpSpPr>
        <p:grpSpPr>
          <a:xfrm>
            <a:off x="263974" y="3459160"/>
            <a:ext cx="3197404" cy="3398840"/>
            <a:chOff x="294325" y="4107305"/>
            <a:chExt cx="2587672" cy="2750695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4325" y="4107305"/>
              <a:ext cx="2587672" cy="2750695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783555" y="5514039"/>
              <a:ext cx="136150" cy="107407"/>
            </a:xfrm>
            <a:prstGeom prst="rect">
              <a:avLst/>
            </a:prstGeom>
          </p:spPr>
        </p:pic>
      </p:grpSp>
      <p:grpSp>
        <p:nvGrpSpPr>
          <p:cNvPr id="19" name="Group 18"/>
          <p:cNvGrpSpPr/>
          <p:nvPr/>
        </p:nvGrpSpPr>
        <p:grpSpPr>
          <a:xfrm>
            <a:off x="5968194" y="1"/>
            <a:ext cx="6657606" cy="6857998"/>
            <a:chOff x="6028346" y="1"/>
            <a:chExt cx="6657606" cy="6857998"/>
          </a:xfrm>
        </p:grpSpPr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28346" y="1"/>
              <a:ext cx="6657606" cy="6857998"/>
            </a:xfrm>
            <a:prstGeom prst="rect">
              <a:avLst/>
            </a:prstGeom>
          </p:spPr>
        </p:pic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696996" y="2793577"/>
              <a:ext cx="3541413" cy="1060530"/>
            </a:xfrm>
            <a:prstGeom prst="rect">
              <a:avLst/>
            </a:prstGeom>
          </p:spPr>
        </p:pic>
      </p:grpSp>
      <p:grpSp>
        <p:nvGrpSpPr>
          <p:cNvPr id="24" name="Group 23"/>
          <p:cNvGrpSpPr/>
          <p:nvPr/>
        </p:nvGrpSpPr>
        <p:grpSpPr>
          <a:xfrm>
            <a:off x="18390" y="0"/>
            <a:ext cx="6168569" cy="6857999"/>
            <a:chOff x="-41195" y="0"/>
            <a:chExt cx="6168569" cy="6857999"/>
          </a:xfrm>
        </p:grpSpPr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1195" y="0"/>
              <a:ext cx="6168569" cy="6857999"/>
            </a:xfrm>
            <a:prstGeom prst="rect">
              <a:avLst/>
            </a:prstGeom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628491" y="2746231"/>
              <a:ext cx="2405132" cy="1107876"/>
            </a:xfrm>
            <a:prstGeom prst="rect">
              <a:avLst/>
            </a:prstGeom>
          </p:spPr>
        </p:pic>
      </p:grpSp>
      <p:grpSp>
        <p:nvGrpSpPr>
          <p:cNvPr id="27" name="Group 26"/>
          <p:cNvGrpSpPr/>
          <p:nvPr/>
        </p:nvGrpSpPr>
        <p:grpSpPr>
          <a:xfrm>
            <a:off x="5338348" y="2611254"/>
            <a:ext cx="1647259" cy="1670518"/>
            <a:chOff x="5338348" y="2611254"/>
            <a:chExt cx="1647259" cy="1670518"/>
          </a:xfrm>
        </p:grpSpPr>
        <p:sp>
          <p:nvSpPr>
            <p:cNvPr id="28" name="Explosion 2 27"/>
            <p:cNvSpPr/>
            <p:nvPr/>
          </p:nvSpPr>
          <p:spPr>
            <a:xfrm rot="900000">
              <a:off x="5338348" y="2634513"/>
              <a:ext cx="1647259" cy="1647259"/>
            </a:xfrm>
            <a:prstGeom prst="irregularSeal2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Titel 1">
              <a:extLst>
                <a:ext uri="{FF2B5EF4-FFF2-40B4-BE49-F238E27FC236}">
                  <a16:creationId xmlns:a16="http://schemas.microsoft.com/office/drawing/2014/main" id="{95611E03-0D12-B34F-BAA4-DA838A2E87F4}"/>
                </a:ext>
              </a:extLst>
            </p:cNvPr>
            <p:cNvSpPr txBox="1">
              <a:spLocks/>
            </p:cNvSpPr>
            <p:nvPr/>
          </p:nvSpPr>
          <p:spPr>
            <a:xfrm>
              <a:off x="5783631" y="2611254"/>
              <a:ext cx="688431" cy="1325563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b="0" i="0" kern="1200">
                  <a:solidFill>
                    <a:schemeClr val="bg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r>
                <a:rPr lang="nl-BE" b="1" dirty="0">
                  <a:latin typeface="Arial Black" charset="0"/>
                  <a:ea typeface="Arial Black" charset="0"/>
                  <a:cs typeface="Arial Black" charset="0"/>
                </a:rPr>
                <a:t>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14282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xplosion 2 9"/>
          <p:cNvSpPr/>
          <p:nvPr/>
        </p:nvSpPr>
        <p:spPr>
          <a:xfrm>
            <a:off x="2512022" y="0"/>
            <a:ext cx="6858000" cy="6858000"/>
          </a:xfrm>
          <a:prstGeom prst="irregularSeal2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089564" y="374072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pSp>
        <p:nvGrpSpPr>
          <p:cNvPr id="15" name="Group 14"/>
          <p:cNvGrpSpPr/>
          <p:nvPr/>
        </p:nvGrpSpPr>
        <p:grpSpPr>
          <a:xfrm>
            <a:off x="-2963225" y="-81280"/>
            <a:ext cx="15266791" cy="8295595"/>
            <a:chOff x="-2963225" y="-81280"/>
            <a:chExt cx="15266791" cy="8295595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27488" y="-81280"/>
              <a:ext cx="5376078" cy="4191340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27488" y="4022975"/>
              <a:ext cx="5376078" cy="4191340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-2963225" y="-81280"/>
              <a:ext cx="5376078" cy="4191340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-2963225" y="4022975"/>
              <a:ext cx="5376078" cy="4191340"/>
            </a:xfrm>
            <a:prstGeom prst="rect">
              <a:avLst/>
            </a:prstGeom>
          </p:spPr>
        </p:pic>
      </p:grp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8832" y="2458955"/>
            <a:ext cx="5935682" cy="177752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52721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3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9833" y="3680261"/>
            <a:ext cx="197711" cy="28115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5490" y="1125450"/>
            <a:ext cx="197711" cy="281157"/>
          </a:xfrm>
          <a:prstGeom prst="rect">
            <a:avLst/>
          </a:prstGeom>
        </p:spPr>
      </p:pic>
      <p:sp>
        <p:nvSpPr>
          <p:cNvPr id="4" name="Tijdelijke aanduiding voor tekst 2">
            <a:extLst>
              <a:ext uri="{FF2B5EF4-FFF2-40B4-BE49-F238E27FC236}">
                <a16:creationId xmlns:a16="http://schemas.microsoft.com/office/drawing/2014/main" id="{5EA7A443-21C1-F34F-BF44-1CB2078DC3A7}"/>
              </a:ext>
            </a:extLst>
          </p:cNvPr>
          <p:cNvSpPr txBox="1">
            <a:spLocks/>
          </p:cNvSpPr>
          <p:nvPr/>
        </p:nvSpPr>
        <p:spPr>
          <a:xfrm>
            <a:off x="4607860" y="850405"/>
            <a:ext cx="6451600" cy="51172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2200"/>
              </a:spcBef>
              <a:buFont typeface="Arial" panose="020B0604020202020204" pitchFamily="34" charset="0"/>
              <a:buNone/>
              <a:defRPr sz="36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nl-BE" sz="28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Niets helpt om sneller te ontnuchteren van alcohol. De lever breekt gemiddeld 1 à 1,5 standaardglas alcohol per uur af. </a:t>
            </a:r>
            <a:endParaRPr lang="en-US" sz="280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endParaRPr lang="nl-BE" sz="2800" dirty="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nl-BE" sz="28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De combinatie van alcohol en energiedrank kan ervoor zorgen dat je je </a:t>
            </a:r>
            <a:r>
              <a:rPr lang="nl-BE" sz="280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minder dronken voelt dan je in werkelijkheid bent.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endParaRPr lang="nl-BE" sz="2800" dirty="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36815188"/>
      </p:ext>
    </p:extLst>
  </p:cSld>
  <p:clrMapOvr>
    <a:masterClrMapping/>
  </p:clrMapOvr>
  <p:transition spd="slow">
    <p:push dir="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5">
            <a:extLst>
              <a:ext uri="{FF2B5EF4-FFF2-40B4-BE49-F238E27FC236}">
                <a16:creationId xmlns:a16="http://schemas.microsoft.com/office/drawing/2014/main" id="{67AFC3AA-C99E-D44B-98FB-3CF4A9A9BD2D}"/>
              </a:ext>
            </a:extLst>
          </p:cNvPr>
          <p:cNvSpPr txBox="1">
            <a:spLocks/>
          </p:cNvSpPr>
          <p:nvPr/>
        </p:nvSpPr>
        <p:spPr>
          <a:xfrm>
            <a:off x="5577392" y="1917993"/>
            <a:ext cx="5408151" cy="3573410"/>
          </a:xfrm>
          <a:prstGeom prst="rect">
            <a:avLst/>
          </a:prstGeom>
        </p:spPr>
        <p:txBody>
          <a:bodyPr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nl-BE" sz="3000" dirty="0">
                <a:latin typeface="Calibri" charset="0"/>
                <a:ea typeface="Calibri" charset="0"/>
                <a:cs typeface="Calibri" charset="0"/>
              </a:rPr>
              <a:t>Drink niet meer dan 1 à 1,5 standaardglas alcohol per uur.</a:t>
            </a:r>
            <a:br>
              <a:rPr lang="nl-BE" sz="3000" dirty="0">
                <a:latin typeface="Calibri" charset="0"/>
                <a:ea typeface="Calibri" charset="0"/>
                <a:cs typeface="Calibri" charset="0"/>
              </a:rPr>
            </a:br>
            <a:endParaRPr lang="nl-BE" sz="3000" dirty="0">
              <a:latin typeface="Calibri" charset="0"/>
              <a:ea typeface="Calibri" charset="0"/>
              <a:cs typeface="Calibri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nl-BE" sz="3000" dirty="0">
                <a:latin typeface="Calibri" charset="0"/>
                <a:ea typeface="Calibri" charset="0"/>
                <a:cs typeface="Calibri" charset="0"/>
              </a:rPr>
              <a:t>Zet niemand onder druk om te drinken!</a:t>
            </a:r>
          </a:p>
        </p:txBody>
      </p:sp>
      <p:sp>
        <p:nvSpPr>
          <p:cNvPr id="3" name="Triangle 2"/>
          <p:cNvSpPr/>
          <p:nvPr/>
        </p:nvSpPr>
        <p:spPr>
          <a:xfrm rot="5400000">
            <a:off x="4627899" y="2323506"/>
            <a:ext cx="278180" cy="268003"/>
          </a:xfrm>
          <a:prstGeom prst="triangle">
            <a:avLst/>
          </a:prstGeom>
          <a:solidFill>
            <a:srgbClr val="A03B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riangle 3"/>
          <p:cNvSpPr/>
          <p:nvPr/>
        </p:nvSpPr>
        <p:spPr>
          <a:xfrm rot="5400000">
            <a:off x="4627899" y="4401907"/>
            <a:ext cx="278180" cy="268003"/>
          </a:xfrm>
          <a:prstGeom prst="triangle">
            <a:avLst/>
          </a:prstGeom>
          <a:solidFill>
            <a:srgbClr val="A03B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141825"/>
      </p:ext>
    </p:extLst>
  </p:cSld>
  <p:clrMapOvr>
    <a:masterClrMapping/>
  </p:clrMapOvr>
  <p:transition spd="slow">
    <p:push dir="u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3">
            <a:extLst>
              <a:ext uri="{FF2B5EF4-FFF2-40B4-BE49-F238E27FC236}">
                <a16:creationId xmlns:a16="http://schemas.microsoft.com/office/drawing/2014/main" id="{1EFBC73D-0B1F-FA48-86B0-185FC378D080}"/>
              </a:ext>
            </a:extLst>
          </p:cNvPr>
          <p:cNvSpPr txBox="1">
            <a:spLocks/>
          </p:cNvSpPr>
          <p:nvPr/>
        </p:nvSpPr>
        <p:spPr>
          <a:xfrm>
            <a:off x="5290457" y="1594388"/>
            <a:ext cx="6011952" cy="5149312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0" i="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nl-BE" sz="3000" dirty="0">
                <a:latin typeface="Calibri" charset="0"/>
                <a:ea typeface="Calibri" charset="0"/>
                <a:cs typeface="Calibri" charset="0"/>
              </a:rPr>
              <a:t>Wat als je merkt dat je vriend(in) </a:t>
            </a:r>
          </a:p>
          <a:p>
            <a:pPr>
              <a:lnSpc>
                <a:spcPct val="100000"/>
              </a:lnSpc>
            </a:pPr>
            <a:r>
              <a:rPr lang="nl-BE" sz="3000" dirty="0">
                <a:latin typeface="Calibri" charset="0"/>
                <a:ea typeface="Calibri" charset="0"/>
                <a:cs typeface="Calibri" charset="0"/>
              </a:rPr>
              <a:t>te veel gedronken heeft?</a:t>
            </a:r>
            <a:br>
              <a:rPr lang="nl-BE" sz="3000" dirty="0">
                <a:latin typeface="Calibri" charset="0"/>
                <a:ea typeface="Calibri" charset="0"/>
                <a:cs typeface="Calibri" charset="0"/>
              </a:rPr>
            </a:br>
            <a:r>
              <a:rPr lang="nl-BE" sz="3000" dirty="0">
                <a:latin typeface="Calibri" charset="0"/>
                <a:ea typeface="Calibri" charset="0"/>
                <a:cs typeface="Calibri" charset="0"/>
              </a:rPr>
              <a:t> </a:t>
            </a:r>
          </a:p>
          <a:p>
            <a:pPr>
              <a:lnSpc>
                <a:spcPct val="100000"/>
              </a:lnSpc>
            </a:pPr>
            <a:r>
              <a:rPr lang="nl-BE" sz="3000" dirty="0">
                <a:latin typeface="Calibri"/>
                <a:ea typeface="Calibri"/>
                <a:cs typeface="Calibri"/>
              </a:rPr>
              <a:t>Wat doe of zeg je tegen hem of haar? </a:t>
            </a:r>
            <a:br>
              <a:rPr lang="nl-BE" sz="3000" dirty="0">
                <a:latin typeface="Calibri" charset="0"/>
                <a:ea typeface="Calibri" charset="0"/>
                <a:cs typeface="Calibri" charset="0"/>
              </a:rPr>
            </a:br>
            <a:endParaRPr lang="nl-BE" sz="3000" dirty="0">
              <a:latin typeface="Calibri"/>
              <a:ea typeface="Calibri"/>
              <a:cs typeface="Calibri"/>
            </a:endParaRPr>
          </a:p>
        </p:txBody>
      </p:sp>
      <p:sp>
        <p:nvSpPr>
          <p:cNvPr id="3" name="Triangle 2"/>
          <p:cNvSpPr/>
          <p:nvPr/>
        </p:nvSpPr>
        <p:spPr>
          <a:xfrm rot="5400000">
            <a:off x="4695534" y="1754478"/>
            <a:ext cx="278180" cy="257574"/>
          </a:xfrm>
          <a:prstGeom prst="triangle">
            <a:avLst/>
          </a:prstGeom>
          <a:solidFill>
            <a:srgbClr val="58F2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4" name="Triangle 3"/>
          <p:cNvSpPr/>
          <p:nvPr/>
        </p:nvSpPr>
        <p:spPr>
          <a:xfrm rot="5400000">
            <a:off x="4695534" y="3126078"/>
            <a:ext cx="278180" cy="257574"/>
          </a:xfrm>
          <a:prstGeom prst="triangle">
            <a:avLst/>
          </a:prstGeom>
          <a:solidFill>
            <a:srgbClr val="58F2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7789333"/>
      </p:ext>
    </p:extLst>
  </p:cSld>
  <p:clrMapOvr>
    <a:masterClrMapping/>
  </p:clrMapOvr>
  <p:transition spd="slow">
    <p:push dir="u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riangle 1"/>
          <p:cNvSpPr/>
          <p:nvPr/>
        </p:nvSpPr>
        <p:spPr>
          <a:xfrm rot="5400000">
            <a:off x="5137452" y="1661309"/>
            <a:ext cx="278180" cy="257574"/>
          </a:xfrm>
          <a:prstGeom prst="triangle">
            <a:avLst/>
          </a:prstGeom>
          <a:solidFill>
            <a:srgbClr val="58F2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3" name="Titel 3">
            <a:extLst>
              <a:ext uri="{FF2B5EF4-FFF2-40B4-BE49-F238E27FC236}">
                <a16:creationId xmlns:a16="http://schemas.microsoft.com/office/drawing/2014/main" id="{1EFBC73D-0B1F-FA48-86B0-185FC378D080}"/>
              </a:ext>
            </a:extLst>
          </p:cNvPr>
          <p:cNvSpPr txBox="1">
            <a:spLocks/>
          </p:cNvSpPr>
          <p:nvPr/>
        </p:nvSpPr>
        <p:spPr>
          <a:xfrm>
            <a:off x="5758796" y="1485364"/>
            <a:ext cx="5148689" cy="5149312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0" i="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nl-BE" sz="3000" dirty="0">
                <a:latin typeface="Calibri"/>
                <a:ea typeface="Calibri"/>
                <a:cs typeface="Calibri"/>
              </a:rPr>
              <a:t>Stel dat je te veel gedronken hebt, wat verwacht je dat vrienden met je doen</a:t>
            </a:r>
            <a:r>
              <a:rPr lang="nl-BE" sz="3000">
                <a:latin typeface="Calibri"/>
                <a:ea typeface="Calibri"/>
                <a:cs typeface="Calibri"/>
              </a:rPr>
              <a:t>? </a:t>
            </a:r>
            <a:br>
              <a:rPr lang="nl-BE" sz="3000" dirty="0">
                <a:latin typeface="Calibri" charset="0"/>
                <a:ea typeface="Calibri" charset="0"/>
                <a:cs typeface="Calibri" charset="0"/>
              </a:rPr>
            </a:br>
            <a:endParaRPr lang="nl-BE" sz="3000" dirty="0">
              <a:latin typeface="Calibri" charset="0"/>
              <a:ea typeface="Calibri" charset="0"/>
              <a:cs typeface="Calibri" charset="0"/>
            </a:endParaRPr>
          </a:p>
          <a:p>
            <a:pPr>
              <a:lnSpc>
                <a:spcPct val="100000"/>
              </a:lnSpc>
            </a:pPr>
            <a:endParaRPr lang="nl-BE" sz="3000" dirty="0">
              <a:latin typeface="Calibri" charset="0"/>
              <a:ea typeface="Calibri" charset="0"/>
              <a:cs typeface="Calibri" charset="0"/>
            </a:endParaRPr>
          </a:p>
          <a:p>
            <a:pPr>
              <a:lnSpc>
                <a:spcPct val="100000"/>
              </a:lnSpc>
            </a:pPr>
            <a:r>
              <a:rPr lang="nl-BE" sz="3000">
                <a:latin typeface="Calibri"/>
                <a:ea typeface="Calibri"/>
                <a:cs typeface="Calibri"/>
              </a:rPr>
              <a:t>Bij wie kan je terecht voor hulp als je je niet goed/veilig voelt op een feestje?</a:t>
            </a:r>
            <a:endParaRPr lang="nl-BE" sz="3000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4" name="Triangle 1"/>
          <p:cNvSpPr/>
          <p:nvPr/>
        </p:nvSpPr>
        <p:spPr>
          <a:xfrm rot="5400000">
            <a:off x="5095424" y="3939100"/>
            <a:ext cx="278180" cy="257574"/>
          </a:xfrm>
          <a:prstGeom prst="triangle">
            <a:avLst/>
          </a:prstGeom>
          <a:solidFill>
            <a:srgbClr val="58F2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7D78A7F-A79C-7510-25E2-C639DFA1B4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80445" y="4895000"/>
            <a:ext cx="2176754" cy="1581181"/>
          </a:xfrm>
          <a:prstGeom prst="ellipse">
            <a:avLst/>
          </a:prstGeom>
          <a:ln w="63500" cap="rnd">
            <a:solidFill>
              <a:srgbClr val="275B9B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892619034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5">
            <a:extLst>
              <a:ext uri="{FF2B5EF4-FFF2-40B4-BE49-F238E27FC236}">
                <a16:creationId xmlns:a16="http://schemas.microsoft.com/office/drawing/2014/main" id="{67AFC3AA-C99E-D44B-98FB-3CF4A9A9BD2D}"/>
              </a:ext>
            </a:extLst>
          </p:cNvPr>
          <p:cNvSpPr txBox="1">
            <a:spLocks/>
          </p:cNvSpPr>
          <p:nvPr/>
        </p:nvSpPr>
        <p:spPr>
          <a:xfrm>
            <a:off x="5001792" y="2547557"/>
            <a:ext cx="5675022" cy="44695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2200"/>
              </a:spcBef>
              <a:buFont typeface="Arial" panose="020B0604020202020204" pitchFamily="34" charset="0"/>
              <a:buNone/>
              <a:defRPr sz="36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nl-BE" sz="30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rPr>
              <a:t>Spreek een </a:t>
            </a:r>
            <a:r>
              <a:rPr lang="nl-BE" sz="3000" b="1">
                <a:solidFill>
                  <a:srgbClr val="A03BF9"/>
                </a:solidFill>
                <a:latin typeface="Calibri" charset="0"/>
                <a:ea typeface="Calibri" charset="0"/>
                <a:cs typeface="Calibri" charset="0"/>
              </a:rPr>
              <a:t>vaste plek </a:t>
            </a:r>
            <a:r>
              <a:rPr lang="nl-BE" sz="30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rPr>
              <a:t>af waar jij </a:t>
            </a:r>
            <a:br>
              <a:rPr lang="nl-BE" sz="30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rPr>
            </a:br>
            <a:r>
              <a:rPr lang="nl-BE" sz="30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rPr>
              <a:t>en je vrienden elkaar kunnen </a:t>
            </a:r>
            <a:r>
              <a:rPr lang="nl-BE" sz="3000" b="1">
                <a:solidFill>
                  <a:srgbClr val="A03BF9"/>
                </a:solidFill>
                <a:latin typeface="Calibri" charset="0"/>
                <a:ea typeface="Calibri" charset="0"/>
                <a:cs typeface="Calibri" charset="0"/>
              </a:rPr>
              <a:t>terugvinden</a:t>
            </a:r>
            <a:r>
              <a:rPr lang="nl-BE" sz="30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rPr>
              <a:t>.</a:t>
            </a:r>
            <a:endParaRPr lang="nl-BE" sz="3000" dirty="0">
              <a:solidFill>
                <a:schemeClr val="tx1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3" name="Triangle 2"/>
          <p:cNvSpPr/>
          <p:nvPr/>
        </p:nvSpPr>
        <p:spPr>
          <a:xfrm rot="5400000">
            <a:off x="4417456" y="2907502"/>
            <a:ext cx="278180" cy="268003"/>
          </a:xfrm>
          <a:prstGeom prst="triangle">
            <a:avLst/>
          </a:prstGeom>
          <a:solidFill>
            <a:srgbClr val="A03B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40603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riangle 1"/>
          <p:cNvSpPr/>
          <p:nvPr/>
        </p:nvSpPr>
        <p:spPr>
          <a:xfrm rot="5400000">
            <a:off x="4382867" y="2886467"/>
            <a:ext cx="278180" cy="268003"/>
          </a:xfrm>
          <a:prstGeom prst="triangle">
            <a:avLst/>
          </a:prstGeom>
          <a:solidFill>
            <a:srgbClr val="A03B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jdelijke aanduiding voor tekst 5">
            <a:extLst>
              <a:ext uri="{FF2B5EF4-FFF2-40B4-BE49-F238E27FC236}">
                <a16:creationId xmlns:a16="http://schemas.microsoft.com/office/drawing/2014/main" id="{67AFC3AA-C99E-D44B-98FB-3CF4A9A9BD2D}"/>
              </a:ext>
            </a:extLst>
          </p:cNvPr>
          <p:cNvSpPr txBox="1">
            <a:spLocks/>
          </p:cNvSpPr>
          <p:nvPr/>
        </p:nvSpPr>
        <p:spPr>
          <a:xfrm>
            <a:off x="4967203" y="2558992"/>
            <a:ext cx="5675022" cy="3939244"/>
          </a:xfrm>
          <a:prstGeom prst="rect">
            <a:avLst/>
          </a:prstGeom>
        </p:spPr>
        <p:txBody>
          <a:bodyPr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nl-BE" sz="3000" b="1">
                <a:solidFill>
                  <a:srgbClr val="A03BF9"/>
                </a:solidFill>
                <a:latin typeface="Calibri" charset="0"/>
                <a:ea typeface="Calibri" charset="0"/>
                <a:cs typeface="Calibri" charset="0"/>
              </a:rPr>
              <a:t>Hou elkaar op de hoogte </a:t>
            </a:r>
            <a:r>
              <a:rPr lang="nl-BE" sz="3000">
                <a:latin typeface="Calibri" charset="0"/>
                <a:ea typeface="Calibri" charset="0"/>
                <a:cs typeface="Calibri" charset="0"/>
              </a:rPr>
              <a:t>als je even alleen of met een andere persoon weggaat.</a:t>
            </a:r>
            <a:endParaRPr lang="nl-BE" sz="3000" dirty="0">
              <a:latin typeface="Calibri" charset="0"/>
              <a:ea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733523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5">
            <a:extLst>
              <a:ext uri="{FF2B5EF4-FFF2-40B4-BE49-F238E27FC236}">
                <a16:creationId xmlns:a16="http://schemas.microsoft.com/office/drawing/2014/main" id="{67AFC3AA-C99E-D44B-98FB-3CF4A9A9BD2D}"/>
              </a:ext>
            </a:extLst>
          </p:cNvPr>
          <p:cNvSpPr txBox="1">
            <a:spLocks/>
          </p:cNvSpPr>
          <p:nvPr/>
        </p:nvSpPr>
        <p:spPr>
          <a:xfrm>
            <a:off x="5006340" y="2525220"/>
            <a:ext cx="5577840" cy="4469550"/>
          </a:xfrm>
          <a:prstGeom prst="rect">
            <a:avLst/>
          </a:prstGeom>
        </p:spPr>
        <p:txBody>
          <a:bodyPr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nl-BE" sz="3000">
                <a:latin typeface="Calibri" charset="0"/>
                <a:ea typeface="Calibri" charset="0"/>
                <a:cs typeface="Calibri" charset="0"/>
              </a:rPr>
              <a:t>Hou je </a:t>
            </a:r>
            <a:r>
              <a:rPr lang="nl-BE" sz="3000" b="1">
                <a:solidFill>
                  <a:srgbClr val="A03BF9"/>
                </a:solidFill>
                <a:latin typeface="Calibri" charset="0"/>
                <a:ea typeface="Calibri" charset="0"/>
                <a:cs typeface="Calibri" charset="0"/>
              </a:rPr>
              <a:t>gsm bij de hand </a:t>
            </a:r>
            <a:r>
              <a:rPr lang="nl-BE" sz="3000">
                <a:latin typeface="Calibri" charset="0"/>
                <a:ea typeface="Calibri" charset="0"/>
                <a:cs typeface="Calibri" charset="0"/>
              </a:rPr>
              <a:t>en kijk regelmatig of je een sms’je of gemiste oproep ontvangen hebt.</a:t>
            </a:r>
            <a:endParaRPr lang="nl-BE" sz="3000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3" name="Triangle 2"/>
          <p:cNvSpPr/>
          <p:nvPr/>
        </p:nvSpPr>
        <p:spPr>
          <a:xfrm rot="5400000">
            <a:off x="4324822" y="2900156"/>
            <a:ext cx="278180" cy="268003"/>
          </a:xfrm>
          <a:prstGeom prst="triangle">
            <a:avLst/>
          </a:prstGeom>
          <a:solidFill>
            <a:srgbClr val="A03B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2083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5">
            <a:extLst>
              <a:ext uri="{FF2B5EF4-FFF2-40B4-BE49-F238E27FC236}">
                <a16:creationId xmlns:a16="http://schemas.microsoft.com/office/drawing/2014/main" id="{67AFC3AA-C99E-D44B-98FB-3CF4A9A9BD2D}"/>
              </a:ext>
            </a:extLst>
          </p:cNvPr>
          <p:cNvSpPr txBox="1">
            <a:spLocks/>
          </p:cNvSpPr>
          <p:nvPr/>
        </p:nvSpPr>
        <p:spPr>
          <a:xfrm>
            <a:off x="4840578" y="2666502"/>
            <a:ext cx="5675022" cy="1883569"/>
          </a:xfrm>
          <a:prstGeom prst="rect">
            <a:avLst/>
          </a:prstGeom>
        </p:spPr>
        <p:txBody>
          <a:bodyPr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nl-BE" sz="3000">
                <a:latin typeface="Calibri" charset="0"/>
                <a:ea typeface="Calibri" charset="0"/>
                <a:cs typeface="Calibri" charset="0"/>
              </a:rPr>
              <a:t>Geef </a:t>
            </a:r>
            <a:r>
              <a:rPr lang="nl-BE" sz="3000" b="1">
                <a:solidFill>
                  <a:srgbClr val="A03BF9"/>
                </a:solidFill>
                <a:latin typeface="Calibri" charset="0"/>
                <a:ea typeface="Calibri" charset="0"/>
                <a:cs typeface="Calibri" charset="0"/>
              </a:rPr>
              <a:t>geen alcohol </a:t>
            </a:r>
            <a:r>
              <a:rPr lang="nl-BE" sz="3000">
                <a:latin typeface="Calibri" charset="0"/>
                <a:ea typeface="Calibri" charset="0"/>
                <a:cs typeface="Calibri" charset="0"/>
              </a:rPr>
              <a:t>aan een vriend(in) wanneer je ziet dat hij of zij al </a:t>
            </a:r>
            <a:r>
              <a:rPr lang="nl-BE" sz="3000" b="1">
                <a:solidFill>
                  <a:srgbClr val="A03BF9"/>
                </a:solidFill>
                <a:latin typeface="Calibri" charset="0"/>
                <a:ea typeface="Calibri" charset="0"/>
                <a:cs typeface="Calibri" charset="0"/>
              </a:rPr>
              <a:t>te veel gedronken</a:t>
            </a:r>
            <a:r>
              <a:rPr lang="nl-BE" sz="3000">
                <a:latin typeface="Calibri" charset="0"/>
                <a:ea typeface="Calibri" charset="0"/>
                <a:cs typeface="Calibri" charset="0"/>
              </a:rPr>
              <a:t> heeft.</a:t>
            </a:r>
            <a:endParaRPr lang="nl-BE" sz="3000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3" name="Triangle 2"/>
          <p:cNvSpPr/>
          <p:nvPr/>
        </p:nvSpPr>
        <p:spPr>
          <a:xfrm rot="5400000">
            <a:off x="4256242" y="3011456"/>
            <a:ext cx="278180" cy="268003"/>
          </a:xfrm>
          <a:prstGeom prst="triangle">
            <a:avLst/>
          </a:prstGeom>
          <a:solidFill>
            <a:srgbClr val="A03B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28060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5">
            <a:extLst>
              <a:ext uri="{FF2B5EF4-FFF2-40B4-BE49-F238E27FC236}">
                <a16:creationId xmlns:a16="http://schemas.microsoft.com/office/drawing/2014/main" id="{67AFC3AA-C99E-D44B-98FB-3CF4A9A9BD2D}"/>
              </a:ext>
            </a:extLst>
          </p:cNvPr>
          <p:cNvSpPr txBox="1">
            <a:spLocks/>
          </p:cNvSpPr>
          <p:nvPr/>
        </p:nvSpPr>
        <p:spPr>
          <a:xfrm>
            <a:off x="4869808" y="2428908"/>
            <a:ext cx="5653286" cy="2806407"/>
          </a:xfrm>
          <a:prstGeom prst="rect">
            <a:avLst/>
          </a:prstGeom>
        </p:spPr>
        <p:txBody>
          <a:bodyPr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nl-BE" sz="3000" dirty="0">
                <a:latin typeface="Calibri" charset="0"/>
                <a:ea typeface="Calibri" charset="0"/>
                <a:cs typeface="Calibri" charset="0"/>
              </a:rPr>
              <a:t>Laat elkaar niet in de steek, zeker niet als er iets misgaat (ruzie, je voelt je niet lekker, </a:t>
            </a:r>
            <a:r>
              <a:rPr lang="mr-IN" sz="3000" dirty="0">
                <a:latin typeface="Calibri" charset="0"/>
                <a:ea typeface="Calibri" charset="0"/>
                <a:cs typeface="Calibri" charset="0"/>
              </a:rPr>
              <a:t>…</a:t>
            </a:r>
            <a:r>
              <a:rPr lang="nl-BE" sz="3000" dirty="0">
                <a:latin typeface="Calibri" charset="0"/>
                <a:ea typeface="Calibri" charset="0"/>
                <a:cs typeface="Calibri" charset="0"/>
              </a:rPr>
              <a:t>). </a:t>
            </a:r>
            <a:br>
              <a:rPr lang="nl-BE" sz="3000" dirty="0">
                <a:latin typeface="Calibri" charset="0"/>
                <a:ea typeface="Calibri" charset="0"/>
                <a:cs typeface="Calibri" charset="0"/>
              </a:rPr>
            </a:br>
            <a:r>
              <a:rPr lang="nl-BE" sz="3000" b="1" dirty="0">
                <a:solidFill>
                  <a:srgbClr val="A03BF9"/>
                </a:solidFill>
                <a:latin typeface="Calibri" charset="0"/>
                <a:ea typeface="Calibri" charset="0"/>
                <a:cs typeface="Calibri" charset="0"/>
              </a:rPr>
              <a:t>Samen uit, samen thuis!</a:t>
            </a:r>
          </a:p>
        </p:txBody>
      </p:sp>
      <p:sp>
        <p:nvSpPr>
          <p:cNvPr id="3" name="Triangle 2"/>
          <p:cNvSpPr/>
          <p:nvPr/>
        </p:nvSpPr>
        <p:spPr>
          <a:xfrm rot="5400000">
            <a:off x="4210522" y="2788853"/>
            <a:ext cx="278180" cy="268003"/>
          </a:xfrm>
          <a:prstGeom prst="triangle">
            <a:avLst/>
          </a:prstGeom>
          <a:solidFill>
            <a:srgbClr val="A03B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56411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0E433E-5CE7-BEA2-C4A6-65BCCE764D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Explosion 2 15">
            <a:extLst>
              <a:ext uri="{FF2B5EF4-FFF2-40B4-BE49-F238E27FC236}">
                <a16:creationId xmlns:a16="http://schemas.microsoft.com/office/drawing/2014/main" id="{CFE509EF-C189-CB44-A829-12E5DEC315D6}"/>
              </a:ext>
            </a:extLst>
          </p:cNvPr>
          <p:cNvSpPr/>
          <p:nvPr/>
        </p:nvSpPr>
        <p:spPr>
          <a:xfrm>
            <a:off x="-2599" y="-255587"/>
            <a:ext cx="8206701" cy="6269044"/>
          </a:xfrm>
          <a:prstGeom prst="irregularSeal2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280866D-265C-B8D8-C937-61065F460E82}"/>
              </a:ext>
            </a:extLst>
          </p:cNvPr>
          <p:cNvGrpSpPr/>
          <p:nvPr/>
        </p:nvGrpSpPr>
        <p:grpSpPr>
          <a:xfrm>
            <a:off x="-2044931" y="-147781"/>
            <a:ext cx="14730883" cy="7446356"/>
            <a:chOff x="-2963225" y="-81280"/>
            <a:chExt cx="15266791" cy="8295595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C9A660A9-9984-E902-1A7A-78EF2785A9A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27488" y="-81280"/>
              <a:ext cx="5376078" cy="4191340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CF8BF3A3-A1E1-3733-AEB7-88EEB0D214A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27488" y="4022975"/>
              <a:ext cx="5376078" cy="4191340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AB1B7782-6E52-17E6-11FA-0BA42559DDB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-2963225" y="-81280"/>
              <a:ext cx="5376078" cy="419134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716101AC-0BD4-1CEC-00D8-0B93E9B8C6C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-2963225" y="4022975"/>
              <a:ext cx="5376078" cy="4191340"/>
            </a:xfrm>
            <a:prstGeom prst="rect">
              <a:avLst/>
            </a:prstGeom>
          </p:spPr>
        </p:pic>
      </p:grpSp>
      <p:sp>
        <p:nvSpPr>
          <p:cNvPr id="17" name="Titel 1">
            <a:extLst>
              <a:ext uri="{FF2B5EF4-FFF2-40B4-BE49-F238E27FC236}">
                <a16:creationId xmlns:a16="http://schemas.microsoft.com/office/drawing/2014/main" id="{CBAF9013-51B3-7331-9DEF-A62C8C2A44F5}"/>
              </a:ext>
            </a:extLst>
          </p:cNvPr>
          <p:cNvSpPr txBox="1">
            <a:spLocks/>
          </p:cNvSpPr>
          <p:nvPr/>
        </p:nvSpPr>
        <p:spPr>
          <a:xfrm rot="20508756">
            <a:off x="1488529" y="1169716"/>
            <a:ext cx="6188494" cy="291706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nl-BE" sz="10000" b="1">
                <a:latin typeface="Arial"/>
                <a:cs typeface="Arial"/>
              </a:rPr>
              <a:t>Feit of Fabel?</a:t>
            </a:r>
            <a:endParaRPr lang="en-US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757181F6-4F3C-5083-431C-18C2476E66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15949" y="5468303"/>
            <a:ext cx="469900" cy="2159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4EA1240A-3F77-CFD0-F681-2E56097EE0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743" y="908045"/>
            <a:ext cx="469900" cy="2159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35540EE5-7459-0D78-F679-FCA65983AA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393" y="886851"/>
            <a:ext cx="476250" cy="2413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8C38AA2-AAB1-F243-A5E8-D6E62C5B57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9599" y="5442903"/>
            <a:ext cx="476250" cy="24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45927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5" presetClass="emph" presetSubtype="0" repeatCount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1639804" y="-224933"/>
            <a:ext cx="14730883" cy="7446356"/>
            <a:chOff x="-2963225" y="-81280"/>
            <a:chExt cx="15266791" cy="8295595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27488" y="-81280"/>
              <a:ext cx="5376078" cy="4191340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27488" y="4022975"/>
              <a:ext cx="5376078" cy="4191340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-2963225" y="-81280"/>
              <a:ext cx="5376078" cy="4191340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-2963225" y="4022975"/>
              <a:ext cx="5376078" cy="4191340"/>
            </a:xfrm>
            <a:prstGeom prst="rect">
              <a:avLst/>
            </a:prstGeom>
          </p:spPr>
        </p:pic>
      </p:grpSp>
      <p:sp>
        <p:nvSpPr>
          <p:cNvPr id="9" name="Explosion 2 8"/>
          <p:cNvSpPr/>
          <p:nvPr/>
        </p:nvSpPr>
        <p:spPr>
          <a:xfrm rot="14400000">
            <a:off x="-237511" y="-1542251"/>
            <a:ext cx="11666144" cy="10574708"/>
          </a:xfrm>
          <a:prstGeom prst="irregularSeal2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ijdelijke aanduiding voor tekst 2">
            <a:extLst>
              <a:ext uri="{FF2B5EF4-FFF2-40B4-BE49-F238E27FC236}">
                <a16:creationId xmlns:a16="http://schemas.microsoft.com/office/drawing/2014/main" id="{D9CFEDC4-62D8-2D4B-AE72-93BC733F3DA4}"/>
              </a:ext>
            </a:extLst>
          </p:cNvPr>
          <p:cNvSpPr txBox="1">
            <a:spLocks/>
          </p:cNvSpPr>
          <p:nvPr/>
        </p:nvSpPr>
        <p:spPr>
          <a:xfrm>
            <a:off x="2972710" y="1751689"/>
            <a:ext cx="4311768" cy="410593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nl-BE" sz="4500" b="1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Meisjes worden vlugger dronken dan jongens</a:t>
            </a:r>
          </a:p>
        </p:txBody>
      </p:sp>
      <p:sp>
        <p:nvSpPr>
          <p:cNvPr id="14" name="Lightning Bolt 13"/>
          <p:cNvSpPr/>
          <p:nvPr/>
        </p:nvSpPr>
        <p:spPr>
          <a:xfrm>
            <a:off x="7635938" y="1216589"/>
            <a:ext cx="267778" cy="253304"/>
          </a:xfrm>
          <a:prstGeom prst="lightningBol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Lightning Bolt 14"/>
          <p:cNvSpPr/>
          <p:nvPr/>
        </p:nvSpPr>
        <p:spPr>
          <a:xfrm flipH="1">
            <a:off x="8899026" y="1673843"/>
            <a:ext cx="190635" cy="155692"/>
          </a:xfrm>
          <a:prstGeom prst="lightningBol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873299">
            <a:off x="9129372" y="1938347"/>
            <a:ext cx="280439" cy="231574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8515983">
            <a:off x="8210150" y="1765325"/>
            <a:ext cx="465667" cy="384527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23580">
            <a:off x="5613040" y="1752027"/>
            <a:ext cx="8369477" cy="8896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285501"/>
      </p:ext>
    </p:extLst>
  </p:cSld>
  <p:clrMapOvr>
    <a:masterClrMapping/>
  </p:clrMapOvr>
  <p:transition spd="slow">
    <p:push dir="u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1639804" y="-224933"/>
            <a:ext cx="14730883" cy="7446356"/>
            <a:chOff x="-2963225" y="-81280"/>
            <a:chExt cx="15266791" cy="8295595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27488" y="-81280"/>
              <a:ext cx="5376078" cy="4191340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27488" y="4022975"/>
              <a:ext cx="5376078" cy="4191340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-2963225" y="-81280"/>
              <a:ext cx="5376078" cy="4191340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-2963225" y="4022975"/>
              <a:ext cx="5376078" cy="4191340"/>
            </a:xfrm>
            <a:prstGeom prst="rect">
              <a:avLst/>
            </a:prstGeom>
          </p:spPr>
        </p:pic>
      </p:grpSp>
      <p:sp>
        <p:nvSpPr>
          <p:cNvPr id="9" name="Explosion 2 8"/>
          <p:cNvSpPr/>
          <p:nvPr/>
        </p:nvSpPr>
        <p:spPr>
          <a:xfrm rot="14400000">
            <a:off x="-237511" y="-1542251"/>
            <a:ext cx="11666144" cy="10574708"/>
          </a:xfrm>
          <a:prstGeom prst="irregularSeal2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ijdelijke aanduiding voor tekst 2">
            <a:extLst>
              <a:ext uri="{FF2B5EF4-FFF2-40B4-BE49-F238E27FC236}">
                <a16:creationId xmlns:a16="http://schemas.microsoft.com/office/drawing/2014/main" id="{D9CFEDC4-62D8-2D4B-AE72-93BC733F3DA4}"/>
              </a:ext>
            </a:extLst>
          </p:cNvPr>
          <p:cNvSpPr txBox="1">
            <a:spLocks/>
          </p:cNvSpPr>
          <p:nvPr/>
        </p:nvSpPr>
        <p:spPr>
          <a:xfrm>
            <a:off x="2972710" y="1751689"/>
            <a:ext cx="4311768" cy="410593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nl-BE" sz="4500" b="1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Meisjes worden vlugger dronken dan jongens</a:t>
            </a:r>
          </a:p>
        </p:txBody>
      </p:sp>
      <p:sp>
        <p:nvSpPr>
          <p:cNvPr id="14" name="Lightning Bolt 13"/>
          <p:cNvSpPr/>
          <p:nvPr/>
        </p:nvSpPr>
        <p:spPr>
          <a:xfrm>
            <a:off x="7635938" y="1216589"/>
            <a:ext cx="267778" cy="253304"/>
          </a:xfrm>
          <a:prstGeom prst="lightningBol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Lightning Bolt 14"/>
          <p:cNvSpPr/>
          <p:nvPr/>
        </p:nvSpPr>
        <p:spPr>
          <a:xfrm flipH="1">
            <a:off x="8899026" y="1673843"/>
            <a:ext cx="190635" cy="155692"/>
          </a:xfrm>
          <a:prstGeom prst="lightningBol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873299">
            <a:off x="9129372" y="1938347"/>
            <a:ext cx="280439" cy="231574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8515983">
            <a:off x="8210150" y="1765325"/>
            <a:ext cx="465667" cy="384527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23580">
            <a:off x="5613040" y="1752027"/>
            <a:ext cx="8369477" cy="8896754"/>
          </a:xfrm>
          <a:prstGeom prst="rect">
            <a:avLst/>
          </a:prstGeom>
        </p:spPr>
      </p:pic>
      <p:grpSp>
        <p:nvGrpSpPr>
          <p:cNvPr id="19" name="Group 18"/>
          <p:cNvGrpSpPr/>
          <p:nvPr/>
        </p:nvGrpSpPr>
        <p:grpSpPr>
          <a:xfrm>
            <a:off x="5968194" y="1"/>
            <a:ext cx="6657606" cy="6857998"/>
            <a:chOff x="6028346" y="1"/>
            <a:chExt cx="6657606" cy="6857998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28346" y="1"/>
              <a:ext cx="6657606" cy="6857998"/>
            </a:xfrm>
            <a:prstGeom prst="rect">
              <a:avLst/>
            </a:prstGeom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696996" y="2793577"/>
              <a:ext cx="3541413" cy="1060530"/>
            </a:xfrm>
            <a:prstGeom prst="rect">
              <a:avLst/>
            </a:prstGeom>
          </p:spPr>
        </p:pic>
      </p:grpSp>
      <p:grpSp>
        <p:nvGrpSpPr>
          <p:cNvPr id="22" name="Group 21"/>
          <p:cNvGrpSpPr/>
          <p:nvPr/>
        </p:nvGrpSpPr>
        <p:grpSpPr>
          <a:xfrm>
            <a:off x="18390" y="0"/>
            <a:ext cx="6168569" cy="6857999"/>
            <a:chOff x="-41195" y="0"/>
            <a:chExt cx="6168569" cy="6857999"/>
          </a:xfrm>
        </p:grpSpPr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1195" y="0"/>
              <a:ext cx="6168569" cy="6857999"/>
            </a:xfrm>
            <a:prstGeom prst="rect">
              <a:avLst/>
            </a:prstGeom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628491" y="2746231"/>
              <a:ext cx="2405132" cy="1107876"/>
            </a:xfrm>
            <a:prstGeom prst="rect">
              <a:avLst/>
            </a:prstGeom>
          </p:spPr>
        </p:pic>
      </p:grpSp>
      <p:grpSp>
        <p:nvGrpSpPr>
          <p:cNvPr id="25" name="Group 24"/>
          <p:cNvGrpSpPr/>
          <p:nvPr/>
        </p:nvGrpSpPr>
        <p:grpSpPr>
          <a:xfrm>
            <a:off x="5338348" y="2611254"/>
            <a:ext cx="1647259" cy="1670518"/>
            <a:chOff x="5338348" y="2611254"/>
            <a:chExt cx="1647259" cy="1670518"/>
          </a:xfrm>
        </p:grpSpPr>
        <p:sp>
          <p:nvSpPr>
            <p:cNvPr id="26" name="Explosion 2 25"/>
            <p:cNvSpPr/>
            <p:nvPr/>
          </p:nvSpPr>
          <p:spPr>
            <a:xfrm rot="900000">
              <a:off x="5338348" y="2634513"/>
              <a:ext cx="1647259" cy="1647259"/>
            </a:xfrm>
            <a:prstGeom prst="irregularSeal2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itel 1">
              <a:extLst>
                <a:ext uri="{FF2B5EF4-FFF2-40B4-BE49-F238E27FC236}">
                  <a16:creationId xmlns:a16="http://schemas.microsoft.com/office/drawing/2014/main" id="{95611E03-0D12-B34F-BAA4-DA838A2E87F4}"/>
                </a:ext>
              </a:extLst>
            </p:cNvPr>
            <p:cNvSpPr txBox="1">
              <a:spLocks/>
            </p:cNvSpPr>
            <p:nvPr/>
          </p:nvSpPr>
          <p:spPr>
            <a:xfrm>
              <a:off x="5783631" y="2611254"/>
              <a:ext cx="688431" cy="1325563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b="0" i="0" kern="1200">
                  <a:solidFill>
                    <a:schemeClr val="bg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r>
                <a:rPr lang="nl-BE" b="1" dirty="0">
                  <a:latin typeface="Arial Black" charset="0"/>
                  <a:ea typeface="Arial Black" charset="0"/>
                  <a:cs typeface="Arial Black" charset="0"/>
                </a:rPr>
                <a:t>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63520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Explosion 2 16"/>
          <p:cNvSpPr/>
          <p:nvPr/>
        </p:nvSpPr>
        <p:spPr>
          <a:xfrm>
            <a:off x="2512022" y="0"/>
            <a:ext cx="6858000" cy="6858000"/>
          </a:xfrm>
          <a:prstGeom prst="irregularSeal2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-2963225" y="-81280"/>
            <a:ext cx="15266791" cy="8295595"/>
            <a:chOff x="-2963225" y="-81280"/>
            <a:chExt cx="15266791" cy="8295595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27488" y="-81280"/>
              <a:ext cx="5376078" cy="4191340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27488" y="4022975"/>
              <a:ext cx="5376078" cy="4191340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-2963225" y="-81280"/>
              <a:ext cx="5376078" cy="4191340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-2963225" y="4022975"/>
              <a:ext cx="5376078" cy="4191340"/>
            </a:xfrm>
            <a:prstGeom prst="rect">
              <a:avLst/>
            </a:prstGeom>
          </p:spPr>
        </p:pic>
      </p:grp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3876" y="2205230"/>
            <a:ext cx="4398010" cy="2025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641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2">
            <a:extLst>
              <a:ext uri="{FF2B5EF4-FFF2-40B4-BE49-F238E27FC236}">
                <a16:creationId xmlns:a16="http://schemas.microsoft.com/office/drawing/2014/main" id="{5EA7A443-21C1-F34F-BF44-1CB2078DC3A7}"/>
              </a:ext>
            </a:extLst>
          </p:cNvPr>
          <p:cNvSpPr txBox="1">
            <a:spLocks/>
          </p:cNvSpPr>
          <p:nvPr/>
        </p:nvSpPr>
        <p:spPr>
          <a:xfrm>
            <a:off x="4852818" y="597805"/>
            <a:ext cx="5820179" cy="508666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2200"/>
              </a:spcBef>
              <a:buFont typeface="Arial" panose="020B0604020202020204" pitchFamily="34" charset="0"/>
              <a:buNone/>
              <a:defRPr sz="36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nl-BE" sz="300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Meisjes hebben in het algemeen </a:t>
            </a:r>
            <a:r>
              <a:rPr lang="nl-BE" sz="30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meer vet en minder spiermassa dan jongens.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endParaRPr lang="nl-BE" sz="3000" dirty="0">
              <a:solidFill>
                <a:schemeClr val="tx1"/>
              </a:solidFill>
              <a:latin typeface="Calibri" charset="0"/>
              <a:ea typeface="Calibri" charset="0"/>
              <a:cs typeface="Calibri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nl-BE" sz="3000" dirty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rPr>
              <a:t>De alcohol wordt hierdoor minder snel verdund en afgebroken waardoor meisjes vlugger dronken worden dan jongens.</a:t>
            </a:r>
          </a:p>
        </p:txBody>
      </p:sp>
      <p:sp>
        <p:nvSpPr>
          <p:cNvPr id="3" name="Triangle 2"/>
          <p:cNvSpPr/>
          <p:nvPr/>
        </p:nvSpPr>
        <p:spPr>
          <a:xfrm rot="5400000">
            <a:off x="4458033" y="920228"/>
            <a:ext cx="278180" cy="272735"/>
          </a:xfrm>
          <a:prstGeom prst="triangle">
            <a:avLst/>
          </a:prstGeom>
          <a:solidFill>
            <a:srgbClr val="56B8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riangle 4"/>
          <p:cNvSpPr/>
          <p:nvPr/>
        </p:nvSpPr>
        <p:spPr>
          <a:xfrm rot="5400000">
            <a:off x="4369272" y="3688643"/>
            <a:ext cx="278180" cy="272735"/>
          </a:xfrm>
          <a:prstGeom prst="triangle">
            <a:avLst/>
          </a:prstGeom>
          <a:solidFill>
            <a:srgbClr val="56B8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943232"/>
      </p:ext>
    </p:extLst>
  </p:cSld>
  <p:clrMapOvr>
    <a:masterClrMapping/>
  </p:clrMapOvr>
  <p:transition spd="slow">
    <p:push dir="u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26" y="0"/>
            <a:ext cx="12192000" cy="6858000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 rot="10800000">
            <a:off x="-1511270" y="-269528"/>
            <a:ext cx="15266791" cy="7414054"/>
            <a:chOff x="-2963225" y="-81280"/>
            <a:chExt cx="15266791" cy="8295595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27488" y="-81280"/>
              <a:ext cx="5376078" cy="4191340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27488" y="4022975"/>
              <a:ext cx="5376078" cy="4191340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-2963225" y="-81280"/>
              <a:ext cx="5376078" cy="4191340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-2963225" y="4022975"/>
              <a:ext cx="5376078" cy="4191340"/>
            </a:xfrm>
            <a:prstGeom prst="rect">
              <a:avLst/>
            </a:prstGeom>
          </p:spPr>
        </p:pic>
      </p:grpSp>
      <p:pic>
        <p:nvPicPr>
          <p:cNvPr id="35" name="Picture 3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7724122">
            <a:off x="2779117" y="1365481"/>
            <a:ext cx="537796" cy="130161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9164088">
            <a:off x="920553" y="4532367"/>
            <a:ext cx="712919" cy="178230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2007205">
            <a:off x="3651367" y="3552460"/>
            <a:ext cx="971343" cy="235091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966969">
            <a:off x="1022008" y="1488874"/>
            <a:ext cx="569348" cy="137797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4647893">
            <a:off x="1872497" y="876268"/>
            <a:ext cx="481787" cy="116605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802" y="3147176"/>
            <a:ext cx="698348" cy="169019"/>
          </a:xfrm>
          <a:prstGeom prst="rect">
            <a:avLst/>
          </a:prstGeom>
        </p:spPr>
      </p:pic>
      <p:sp>
        <p:nvSpPr>
          <p:cNvPr id="23" name="Oval 22"/>
          <p:cNvSpPr/>
          <p:nvPr/>
        </p:nvSpPr>
        <p:spPr>
          <a:xfrm>
            <a:off x="3393652" y="-319605"/>
            <a:ext cx="7673830" cy="767383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Explosion 1 27"/>
          <p:cNvSpPr/>
          <p:nvPr/>
        </p:nvSpPr>
        <p:spPr>
          <a:xfrm>
            <a:off x="1545236" y="2940336"/>
            <a:ext cx="1793160" cy="1793160"/>
          </a:xfrm>
          <a:prstGeom prst="irregularSeal1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Afbeelding 4">
            <a:extLst>
              <a:ext uri="{FF2B5EF4-FFF2-40B4-BE49-F238E27FC236}">
                <a16:creationId xmlns:a16="http://schemas.microsoft.com/office/drawing/2014/main" id="{E7A07DDA-FF14-E949-9172-A28F970A49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96471" y="2811109"/>
            <a:ext cx="972733" cy="1063007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81"/>
          <a:stretch/>
        </p:blipFill>
        <p:spPr>
          <a:xfrm rot="21165035">
            <a:off x="1344006" y="2029287"/>
            <a:ext cx="2997117" cy="1916502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8473" y="2299892"/>
            <a:ext cx="426098" cy="215890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2028415" y="5345247"/>
            <a:ext cx="505342" cy="130947"/>
          </a:xfrm>
          <a:prstGeom prst="rect">
            <a:avLst/>
          </a:prstGeom>
        </p:spPr>
      </p:pic>
      <p:sp>
        <p:nvSpPr>
          <p:cNvPr id="29" name="Tijdelijke aanduiding voor tekst 2">
            <a:extLst>
              <a:ext uri="{FF2B5EF4-FFF2-40B4-BE49-F238E27FC236}">
                <a16:creationId xmlns:a16="http://schemas.microsoft.com/office/drawing/2014/main" id="{878E4F5F-2001-624C-B2D0-8CD852D7CAD7}"/>
              </a:ext>
            </a:extLst>
          </p:cNvPr>
          <p:cNvSpPr txBox="1">
            <a:spLocks/>
          </p:cNvSpPr>
          <p:nvPr/>
        </p:nvSpPr>
        <p:spPr>
          <a:xfrm>
            <a:off x="4648974" y="1527251"/>
            <a:ext cx="5259524" cy="978378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l-BE" sz="3000" b="1" i="1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Iemand geeft jou een glas bier, je hebt geen </a:t>
            </a:r>
            <a:r>
              <a:rPr lang="nl-BE" sz="3000" b="1" i="1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zin om alcohol te drinken.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769062" y="547105"/>
            <a:ext cx="504933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BE" sz="3000" b="1" dirty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rPr>
              <a:t>OPDRACHT</a:t>
            </a:r>
          </a:p>
        </p:txBody>
      </p:sp>
      <p:sp>
        <p:nvSpPr>
          <p:cNvPr id="32" name="Triangle 31"/>
          <p:cNvSpPr/>
          <p:nvPr/>
        </p:nvSpPr>
        <p:spPr>
          <a:xfrm rot="5400000">
            <a:off x="4742434" y="2996112"/>
            <a:ext cx="278180" cy="257574"/>
          </a:xfrm>
          <a:prstGeom prst="triangle">
            <a:avLst/>
          </a:prstGeom>
          <a:solidFill>
            <a:srgbClr val="FFC0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ijdelijke aanduiding voor tekst 2">
            <a:extLst>
              <a:ext uri="{FF2B5EF4-FFF2-40B4-BE49-F238E27FC236}">
                <a16:creationId xmlns:a16="http://schemas.microsoft.com/office/drawing/2014/main" id="{878E4F5F-2001-624C-B2D0-8CD852D7CAD7}"/>
              </a:ext>
            </a:extLst>
          </p:cNvPr>
          <p:cNvSpPr txBox="1">
            <a:spLocks/>
          </p:cNvSpPr>
          <p:nvPr/>
        </p:nvSpPr>
        <p:spPr>
          <a:xfrm>
            <a:off x="5333310" y="2888489"/>
            <a:ext cx="4940384" cy="167975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l-BE" sz="30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Werk per team een sketch uit over hoe je ‘neen’ zegt. Ieder team krijgt 5 min. bedenktijd.</a:t>
            </a:r>
          </a:p>
        </p:txBody>
      </p:sp>
      <p:sp>
        <p:nvSpPr>
          <p:cNvPr id="34" name="Triangle 33"/>
          <p:cNvSpPr/>
          <p:nvPr/>
        </p:nvSpPr>
        <p:spPr>
          <a:xfrm rot="5400000">
            <a:off x="4742434" y="4811887"/>
            <a:ext cx="278180" cy="257574"/>
          </a:xfrm>
          <a:prstGeom prst="triangle">
            <a:avLst/>
          </a:prstGeom>
          <a:solidFill>
            <a:srgbClr val="FFC0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ijdelijke aanduiding voor tekst 2">
            <a:extLst>
              <a:ext uri="{FF2B5EF4-FFF2-40B4-BE49-F238E27FC236}">
                <a16:creationId xmlns:a16="http://schemas.microsoft.com/office/drawing/2014/main" id="{878E4F5F-2001-624C-B2D0-8CD852D7CAD7}"/>
              </a:ext>
            </a:extLst>
          </p:cNvPr>
          <p:cNvSpPr txBox="1">
            <a:spLocks/>
          </p:cNvSpPr>
          <p:nvPr/>
        </p:nvSpPr>
        <p:spPr>
          <a:xfrm>
            <a:off x="5333310" y="4719254"/>
            <a:ext cx="4940384" cy="167975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l-BE" sz="30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Het team dat het </a:t>
            </a:r>
            <a:r>
              <a:rPr lang="nl-BE" sz="300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beste </a:t>
            </a:r>
            <a:br>
              <a:rPr lang="nl-BE" sz="300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</a:br>
            <a:r>
              <a:rPr lang="nl-BE" sz="300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‘</a:t>
            </a:r>
            <a:r>
              <a:rPr lang="nl-BE" sz="30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neen</a:t>
            </a:r>
            <a:r>
              <a:rPr lang="nl-BE" sz="300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’ kan </a:t>
            </a:r>
            <a:r>
              <a:rPr lang="nl-BE" sz="30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zeggen, krijgt </a:t>
            </a:r>
            <a:br>
              <a:rPr lang="nl-BE" sz="30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</a:br>
            <a:r>
              <a:rPr lang="nl-BE" sz="30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2 punten extra.</a:t>
            </a:r>
          </a:p>
        </p:txBody>
      </p:sp>
      <p:sp>
        <p:nvSpPr>
          <p:cNvPr id="42" name="Rectangle 41"/>
          <p:cNvSpPr/>
          <p:nvPr/>
        </p:nvSpPr>
        <p:spPr>
          <a:xfrm>
            <a:off x="3063838" y="3249127"/>
            <a:ext cx="402802" cy="2681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2962518" y="3195521"/>
            <a:ext cx="73203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BE" sz="2000" dirty="0">
                <a:latin typeface="Arial Black" charset="0"/>
                <a:ea typeface="Arial Black" charset="0"/>
                <a:cs typeface="Arial Black" charset="0"/>
              </a:rPr>
              <a:t>5</a:t>
            </a:r>
            <a:r>
              <a:rPr lang="nl-BE" sz="1200" dirty="0">
                <a:latin typeface="Arial Black" charset="0"/>
                <a:ea typeface="Arial Black" charset="0"/>
                <a:cs typeface="Arial Black" charset="0"/>
              </a:rPr>
              <a:t>min</a:t>
            </a:r>
          </a:p>
        </p:txBody>
      </p:sp>
    </p:spTree>
    <p:extLst>
      <p:ext uri="{BB962C8B-B14F-4D97-AF65-F5344CB8AC3E}">
        <p14:creationId xmlns:p14="http://schemas.microsoft.com/office/powerpoint/2010/main" val="43437132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riangle 1"/>
          <p:cNvSpPr/>
          <p:nvPr/>
        </p:nvSpPr>
        <p:spPr>
          <a:xfrm rot="5400000">
            <a:off x="5095424" y="2229877"/>
            <a:ext cx="278180" cy="257574"/>
          </a:xfrm>
          <a:prstGeom prst="triangle">
            <a:avLst/>
          </a:prstGeom>
          <a:solidFill>
            <a:srgbClr val="58F2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3" name="Titel 3">
            <a:extLst>
              <a:ext uri="{FF2B5EF4-FFF2-40B4-BE49-F238E27FC236}">
                <a16:creationId xmlns:a16="http://schemas.microsoft.com/office/drawing/2014/main" id="{1EFBC73D-0B1F-FA48-86B0-185FC378D080}"/>
              </a:ext>
            </a:extLst>
          </p:cNvPr>
          <p:cNvSpPr txBox="1">
            <a:spLocks/>
          </p:cNvSpPr>
          <p:nvPr/>
        </p:nvSpPr>
        <p:spPr>
          <a:xfrm>
            <a:off x="5818757" y="2015765"/>
            <a:ext cx="4925472" cy="514931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0" i="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nl-BE" sz="3500" dirty="0">
                <a:latin typeface="Calibri" charset="0"/>
                <a:ea typeface="Calibri" charset="0"/>
                <a:cs typeface="Calibri" charset="0"/>
              </a:rPr>
              <a:t>Hebben jullie het gevoel gemakkelijk alcohol te kunnen weigeren van een vriend(in</a:t>
            </a:r>
            <a:r>
              <a:rPr lang="nl-BE" sz="3500">
                <a:latin typeface="Calibri" charset="0"/>
                <a:ea typeface="Calibri" charset="0"/>
                <a:cs typeface="Calibri" charset="0"/>
              </a:rPr>
              <a:t>)? </a:t>
            </a:r>
            <a:r>
              <a:rPr lang="nl-BE" sz="3500" dirty="0">
                <a:latin typeface="Calibri" charset="0"/>
                <a:ea typeface="Calibri" charset="0"/>
                <a:cs typeface="Calibri" charset="0"/>
              </a:rPr>
              <a:t>Waarom?</a:t>
            </a:r>
          </a:p>
        </p:txBody>
      </p:sp>
    </p:spTree>
    <p:extLst>
      <p:ext uri="{BB962C8B-B14F-4D97-AF65-F5344CB8AC3E}">
        <p14:creationId xmlns:p14="http://schemas.microsoft.com/office/powerpoint/2010/main" val="1890376903"/>
      </p:ext>
    </p:extLst>
  </p:cSld>
  <p:clrMapOvr>
    <a:masterClrMapping/>
  </p:clrMapOvr>
  <p:transition spd="slow">
    <p:push dir="u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5">
            <a:extLst>
              <a:ext uri="{FF2B5EF4-FFF2-40B4-BE49-F238E27FC236}">
                <a16:creationId xmlns:a16="http://schemas.microsoft.com/office/drawing/2014/main" id="{67AFC3AA-C99E-D44B-98FB-3CF4A9A9BD2D}"/>
              </a:ext>
            </a:extLst>
          </p:cNvPr>
          <p:cNvSpPr txBox="1">
            <a:spLocks/>
          </p:cNvSpPr>
          <p:nvPr/>
        </p:nvSpPr>
        <p:spPr>
          <a:xfrm>
            <a:off x="4877786" y="2706972"/>
            <a:ext cx="6050295" cy="2806407"/>
          </a:xfrm>
          <a:prstGeom prst="rect">
            <a:avLst/>
          </a:prstGeom>
        </p:spPr>
        <p:txBody>
          <a:bodyPr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nl-BE" sz="3000" b="1">
                <a:solidFill>
                  <a:srgbClr val="A03BF9"/>
                </a:solidFill>
                <a:latin typeface="Calibri" charset="0"/>
                <a:ea typeface="Calibri" charset="0"/>
                <a:cs typeface="Calibri" charset="0"/>
              </a:rPr>
              <a:t>Nee is OK! </a:t>
            </a:r>
            <a:r>
              <a:rPr lang="nl-BE" sz="3000" dirty="0">
                <a:latin typeface="Calibri" charset="0"/>
                <a:ea typeface="Calibri" charset="0"/>
                <a:cs typeface="Calibri" charset="0"/>
              </a:rPr>
              <a:t>Pas als je nee durft zeggen, </a:t>
            </a:r>
            <a:r>
              <a:rPr lang="nl-BE" sz="3000" b="1" dirty="0">
                <a:solidFill>
                  <a:srgbClr val="A03BF9"/>
                </a:solidFill>
                <a:latin typeface="Calibri" charset="0"/>
                <a:ea typeface="Calibri" charset="0"/>
                <a:cs typeface="Calibri" charset="0"/>
              </a:rPr>
              <a:t>kom je op voor jezelf!</a:t>
            </a:r>
          </a:p>
        </p:txBody>
      </p:sp>
      <p:sp>
        <p:nvSpPr>
          <p:cNvPr id="3" name="Triangle 2"/>
          <p:cNvSpPr/>
          <p:nvPr/>
        </p:nvSpPr>
        <p:spPr>
          <a:xfrm rot="5400000">
            <a:off x="4164802" y="3074585"/>
            <a:ext cx="278180" cy="268003"/>
          </a:xfrm>
          <a:prstGeom prst="triangle">
            <a:avLst/>
          </a:prstGeom>
          <a:solidFill>
            <a:srgbClr val="A03B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811647"/>
      </p:ext>
    </p:extLst>
  </p:cSld>
  <p:clrMapOvr>
    <a:masterClrMapping/>
  </p:clrMapOvr>
  <p:transition spd="slow">
    <p:push dir="u"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914F61-44F6-02A5-9AF4-31FD39BCC8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Explosion 2 15">
            <a:extLst>
              <a:ext uri="{FF2B5EF4-FFF2-40B4-BE49-F238E27FC236}">
                <a16:creationId xmlns:a16="http://schemas.microsoft.com/office/drawing/2014/main" id="{E9ABA5A0-3A8A-6B3B-5FC0-D2DD9DE1F5FE}"/>
              </a:ext>
            </a:extLst>
          </p:cNvPr>
          <p:cNvSpPr/>
          <p:nvPr/>
        </p:nvSpPr>
        <p:spPr>
          <a:xfrm>
            <a:off x="-2599" y="-255587"/>
            <a:ext cx="8206701" cy="6269044"/>
          </a:xfrm>
          <a:prstGeom prst="irregularSeal2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5635D0D-C51B-E9EE-3830-5A8DA0130A3F}"/>
              </a:ext>
            </a:extLst>
          </p:cNvPr>
          <p:cNvGrpSpPr/>
          <p:nvPr/>
        </p:nvGrpSpPr>
        <p:grpSpPr>
          <a:xfrm>
            <a:off x="-2044931" y="-147781"/>
            <a:ext cx="14730883" cy="7446356"/>
            <a:chOff x="-2963225" y="-81280"/>
            <a:chExt cx="15266791" cy="8295595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931DC011-0B83-52D6-0666-8578AC92D80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27488" y="-81280"/>
              <a:ext cx="5376078" cy="4191340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726F1D8-18CF-2B27-0368-9A1B92B4D1C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27488" y="4022975"/>
              <a:ext cx="5376078" cy="4191340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B7F85A36-56D8-1337-5138-5DF2FF49F09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-2963225" y="-81280"/>
              <a:ext cx="5376078" cy="419134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67B5770B-1DF9-3262-1587-587864CBFAA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-2963225" y="4022975"/>
              <a:ext cx="5376078" cy="4191340"/>
            </a:xfrm>
            <a:prstGeom prst="rect">
              <a:avLst/>
            </a:prstGeom>
          </p:spPr>
        </p:pic>
      </p:grpSp>
      <p:sp>
        <p:nvSpPr>
          <p:cNvPr id="17" name="Titel 1">
            <a:extLst>
              <a:ext uri="{FF2B5EF4-FFF2-40B4-BE49-F238E27FC236}">
                <a16:creationId xmlns:a16="http://schemas.microsoft.com/office/drawing/2014/main" id="{441EF4F7-044F-08C5-30DC-6DCC3D9645F8}"/>
              </a:ext>
            </a:extLst>
          </p:cNvPr>
          <p:cNvSpPr txBox="1">
            <a:spLocks/>
          </p:cNvSpPr>
          <p:nvPr/>
        </p:nvSpPr>
        <p:spPr>
          <a:xfrm rot="20508756">
            <a:off x="1488529" y="1169716"/>
            <a:ext cx="6188494" cy="291706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nl-BE" sz="10000" b="1">
                <a:latin typeface="Arial"/>
                <a:cs typeface="Arial"/>
              </a:rPr>
              <a:t>Feit of Fabel?</a:t>
            </a:r>
            <a:endParaRPr lang="en-US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807ADCAE-662F-D662-B44B-42C6CCE1F5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15949" y="5468303"/>
            <a:ext cx="469900" cy="2159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3854899D-8B60-9B04-D250-88C51D5DCC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743" y="908045"/>
            <a:ext cx="469900" cy="2159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8438996-2073-5CC2-5154-66AC79C151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393" y="886851"/>
            <a:ext cx="476250" cy="2413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5C000E4-6D53-BC28-C5BA-1AEF23CA60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9599" y="5442903"/>
            <a:ext cx="476250" cy="24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9162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5" presetClass="emph" presetSubtype="0" repeatCount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1639804" y="-224933"/>
            <a:ext cx="14730883" cy="7446356"/>
            <a:chOff x="-2963225" y="-81280"/>
            <a:chExt cx="15266791" cy="8295595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27488" y="-81280"/>
              <a:ext cx="5376078" cy="4191340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27488" y="4022975"/>
              <a:ext cx="5376078" cy="4191340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-2963225" y="-81280"/>
              <a:ext cx="5376078" cy="4191340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-2963225" y="4022975"/>
              <a:ext cx="5376078" cy="4191340"/>
            </a:xfrm>
            <a:prstGeom prst="rect">
              <a:avLst/>
            </a:prstGeom>
          </p:spPr>
        </p:pic>
      </p:grpSp>
      <p:sp>
        <p:nvSpPr>
          <p:cNvPr id="9" name="Explosion 2 8"/>
          <p:cNvSpPr/>
          <p:nvPr/>
        </p:nvSpPr>
        <p:spPr>
          <a:xfrm rot="14400000">
            <a:off x="22643" y="-1358710"/>
            <a:ext cx="11666144" cy="10574708"/>
          </a:xfrm>
          <a:prstGeom prst="irregularSeal2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ijdelijke aanduiding voor tekst 2">
            <a:extLst>
              <a:ext uri="{FF2B5EF4-FFF2-40B4-BE49-F238E27FC236}">
                <a16:creationId xmlns:a16="http://schemas.microsoft.com/office/drawing/2014/main" id="{D9CFEDC4-62D8-2D4B-AE72-93BC733F3DA4}"/>
              </a:ext>
            </a:extLst>
          </p:cNvPr>
          <p:cNvSpPr txBox="1">
            <a:spLocks/>
          </p:cNvSpPr>
          <p:nvPr/>
        </p:nvSpPr>
        <p:spPr>
          <a:xfrm>
            <a:off x="3359963" y="2155054"/>
            <a:ext cx="3163028" cy="231954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nl-BE" sz="4500" b="1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Cannabis </a:t>
            </a:r>
            <a:br>
              <a:rPr lang="nl-BE" sz="4500" b="1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</a:br>
            <a:r>
              <a:rPr lang="nl-BE" sz="4500" b="1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is illegaal </a:t>
            </a:r>
            <a:br>
              <a:rPr lang="nl-BE" sz="4500" b="1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</a:br>
            <a:r>
              <a:rPr lang="nl-BE" sz="4500" b="1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in België</a:t>
            </a:r>
          </a:p>
          <a:p>
            <a:pPr marL="0" indent="0">
              <a:lnSpc>
                <a:spcPct val="100000"/>
              </a:lnSpc>
              <a:buNone/>
            </a:pPr>
            <a:endParaRPr lang="nl-BE" sz="4500" b="1" dirty="0">
              <a:solidFill>
                <a:schemeClr val="bg1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6503" y="753916"/>
            <a:ext cx="5828875" cy="619609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626" y="1423762"/>
            <a:ext cx="1643206" cy="1746728"/>
          </a:xfrm>
          <a:prstGeom prst="rect">
            <a:avLst/>
          </a:prstGeom>
        </p:spPr>
      </p:pic>
      <p:sp>
        <p:nvSpPr>
          <p:cNvPr id="19" name="Lightning Bolt 18"/>
          <p:cNvSpPr/>
          <p:nvPr/>
        </p:nvSpPr>
        <p:spPr>
          <a:xfrm rot="2155087" flipH="1">
            <a:off x="1673869" y="1497147"/>
            <a:ext cx="188009" cy="187393"/>
          </a:xfrm>
          <a:prstGeom prst="lightningBol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04047"/>
      </p:ext>
    </p:extLst>
  </p:cSld>
  <p:clrMapOvr>
    <a:masterClrMapping/>
  </p:clrMapOvr>
  <p:transition spd="slow">
    <p:push dir="u"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1639804" y="-224933"/>
            <a:ext cx="14730883" cy="7446356"/>
            <a:chOff x="-2963225" y="-81280"/>
            <a:chExt cx="15266791" cy="8295595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27488" y="-81280"/>
              <a:ext cx="5376078" cy="4191340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27488" y="4022975"/>
              <a:ext cx="5376078" cy="4191340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-2963225" y="-81280"/>
              <a:ext cx="5376078" cy="4191340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-2963225" y="4022975"/>
              <a:ext cx="5376078" cy="4191340"/>
            </a:xfrm>
            <a:prstGeom prst="rect">
              <a:avLst/>
            </a:prstGeom>
          </p:spPr>
        </p:pic>
      </p:grpSp>
      <p:sp>
        <p:nvSpPr>
          <p:cNvPr id="9" name="Explosion 2 8"/>
          <p:cNvSpPr/>
          <p:nvPr/>
        </p:nvSpPr>
        <p:spPr>
          <a:xfrm rot="14400000">
            <a:off x="22643" y="-1358710"/>
            <a:ext cx="11666144" cy="10574708"/>
          </a:xfrm>
          <a:prstGeom prst="irregularSeal2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ijdelijke aanduiding voor tekst 2">
            <a:extLst>
              <a:ext uri="{FF2B5EF4-FFF2-40B4-BE49-F238E27FC236}">
                <a16:creationId xmlns:a16="http://schemas.microsoft.com/office/drawing/2014/main" id="{D9CFEDC4-62D8-2D4B-AE72-93BC733F3DA4}"/>
              </a:ext>
            </a:extLst>
          </p:cNvPr>
          <p:cNvSpPr txBox="1">
            <a:spLocks/>
          </p:cNvSpPr>
          <p:nvPr/>
        </p:nvSpPr>
        <p:spPr>
          <a:xfrm>
            <a:off x="3359963" y="2155054"/>
            <a:ext cx="3163028" cy="231954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nl-BE" sz="4500" b="1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Cannabis </a:t>
            </a:r>
            <a:br>
              <a:rPr lang="nl-BE" sz="4500" b="1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</a:br>
            <a:r>
              <a:rPr lang="nl-BE" sz="4500" b="1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is illegaal </a:t>
            </a:r>
            <a:br>
              <a:rPr lang="nl-BE" sz="4500" b="1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</a:br>
            <a:r>
              <a:rPr lang="nl-BE" sz="4500" b="1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in België</a:t>
            </a:r>
          </a:p>
          <a:p>
            <a:pPr marL="0" indent="0">
              <a:lnSpc>
                <a:spcPct val="100000"/>
              </a:lnSpc>
              <a:buNone/>
            </a:pPr>
            <a:endParaRPr lang="nl-BE" sz="4500" b="1" dirty="0">
              <a:solidFill>
                <a:schemeClr val="bg1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6503" y="753916"/>
            <a:ext cx="5828875" cy="619609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626" y="1423762"/>
            <a:ext cx="1643206" cy="1746728"/>
          </a:xfrm>
          <a:prstGeom prst="rect">
            <a:avLst/>
          </a:prstGeom>
        </p:spPr>
      </p:pic>
      <p:sp>
        <p:nvSpPr>
          <p:cNvPr id="19" name="Lightning Bolt 18"/>
          <p:cNvSpPr/>
          <p:nvPr/>
        </p:nvSpPr>
        <p:spPr>
          <a:xfrm rot="2155087" flipH="1">
            <a:off x="1673869" y="1497147"/>
            <a:ext cx="188009" cy="187393"/>
          </a:xfrm>
          <a:prstGeom prst="lightningBol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/>
          <p:cNvGrpSpPr/>
          <p:nvPr/>
        </p:nvGrpSpPr>
        <p:grpSpPr>
          <a:xfrm>
            <a:off x="5968194" y="1"/>
            <a:ext cx="6657606" cy="6857998"/>
            <a:chOff x="6028346" y="1"/>
            <a:chExt cx="6657606" cy="6857998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28346" y="1"/>
              <a:ext cx="6657606" cy="6857998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696996" y="2793577"/>
              <a:ext cx="3541413" cy="1060530"/>
            </a:xfrm>
            <a:prstGeom prst="rect">
              <a:avLst/>
            </a:prstGeom>
          </p:spPr>
        </p:pic>
      </p:grpSp>
      <p:grpSp>
        <p:nvGrpSpPr>
          <p:cNvPr id="16" name="Group 15"/>
          <p:cNvGrpSpPr/>
          <p:nvPr/>
        </p:nvGrpSpPr>
        <p:grpSpPr>
          <a:xfrm>
            <a:off x="18390" y="0"/>
            <a:ext cx="6168569" cy="6857999"/>
            <a:chOff x="-41195" y="0"/>
            <a:chExt cx="6168569" cy="6857999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1195" y="0"/>
              <a:ext cx="6168569" cy="6857999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628491" y="2746231"/>
              <a:ext cx="2405132" cy="1107876"/>
            </a:xfrm>
            <a:prstGeom prst="rect">
              <a:avLst/>
            </a:prstGeom>
          </p:spPr>
        </p:pic>
      </p:grpSp>
      <p:grpSp>
        <p:nvGrpSpPr>
          <p:cNvPr id="20" name="Group 19"/>
          <p:cNvGrpSpPr/>
          <p:nvPr/>
        </p:nvGrpSpPr>
        <p:grpSpPr>
          <a:xfrm>
            <a:off x="5338348" y="2611254"/>
            <a:ext cx="1647259" cy="1670518"/>
            <a:chOff x="5338348" y="2611254"/>
            <a:chExt cx="1647259" cy="1670518"/>
          </a:xfrm>
        </p:grpSpPr>
        <p:sp>
          <p:nvSpPr>
            <p:cNvPr id="21" name="Explosion 2 20"/>
            <p:cNvSpPr/>
            <p:nvPr/>
          </p:nvSpPr>
          <p:spPr>
            <a:xfrm rot="900000">
              <a:off x="5338348" y="2634513"/>
              <a:ext cx="1647259" cy="1647259"/>
            </a:xfrm>
            <a:prstGeom prst="irregularSeal2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itel 1">
              <a:extLst>
                <a:ext uri="{FF2B5EF4-FFF2-40B4-BE49-F238E27FC236}">
                  <a16:creationId xmlns:a16="http://schemas.microsoft.com/office/drawing/2014/main" id="{95611E03-0D12-B34F-BAA4-DA838A2E87F4}"/>
                </a:ext>
              </a:extLst>
            </p:cNvPr>
            <p:cNvSpPr txBox="1">
              <a:spLocks/>
            </p:cNvSpPr>
            <p:nvPr/>
          </p:nvSpPr>
          <p:spPr>
            <a:xfrm>
              <a:off x="5783631" y="2611254"/>
              <a:ext cx="688431" cy="1325563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b="0" i="0" kern="1200">
                  <a:solidFill>
                    <a:schemeClr val="bg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r>
                <a:rPr lang="nl-BE" b="1" dirty="0">
                  <a:latin typeface="Arial Black" charset="0"/>
                  <a:ea typeface="Arial Black" charset="0"/>
                  <a:cs typeface="Arial Black" charset="0"/>
                </a:rPr>
                <a:t>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47787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Explosion 2 16"/>
          <p:cNvSpPr/>
          <p:nvPr/>
        </p:nvSpPr>
        <p:spPr>
          <a:xfrm>
            <a:off x="2512022" y="0"/>
            <a:ext cx="6858000" cy="6858000"/>
          </a:xfrm>
          <a:prstGeom prst="irregularSeal2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-2963225" y="-81280"/>
            <a:ext cx="15266791" cy="8295595"/>
            <a:chOff x="-2963225" y="-81280"/>
            <a:chExt cx="15266791" cy="8295595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27488" y="-81280"/>
              <a:ext cx="5376078" cy="4191340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27488" y="4022975"/>
              <a:ext cx="5376078" cy="4191340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-2963225" y="-81280"/>
              <a:ext cx="5376078" cy="4191340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-2963225" y="4022975"/>
              <a:ext cx="5376078" cy="4191340"/>
            </a:xfrm>
            <a:prstGeom prst="rect">
              <a:avLst/>
            </a:prstGeom>
          </p:spPr>
        </p:pic>
      </p:grp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3876" y="2205230"/>
            <a:ext cx="4398010" cy="2025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243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2">
            <a:extLst>
              <a:ext uri="{FF2B5EF4-FFF2-40B4-BE49-F238E27FC236}">
                <a16:creationId xmlns:a16="http://schemas.microsoft.com/office/drawing/2014/main" id="{5EA7A443-21C1-F34F-BF44-1CB2078DC3A7}"/>
              </a:ext>
            </a:extLst>
          </p:cNvPr>
          <p:cNvSpPr txBox="1">
            <a:spLocks/>
          </p:cNvSpPr>
          <p:nvPr/>
        </p:nvSpPr>
        <p:spPr>
          <a:xfrm>
            <a:off x="4823460" y="1035983"/>
            <a:ext cx="5618988" cy="3758368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nl-BE" sz="3000" dirty="0">
                <a:latin typeface="Calibri"/>
                <a:ea typeface="Calibri"/>
                <a:cs typeface="Calibri"/>
              </a:rPr>
              <a:t>Cannabis is een illegale drug, zowel </a:t>
            </a:r>
            <a:r>
              <a:rPr lang="nl-BE" sz="3000">
                <a:latin typeface="Calibri"/>
                <a:ea typeface="Calibri"/>
                <a:cs typeface="Calibri"/>
              </a:rPr>
              <a:t>voor minder- als meerderjarigen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nl-BE" sz="3000" dirty="0">
                <a:latin typeface="Calibri" charset="0"/>
                <a:ea typeface="Calibri" charset="0"/>
                <a:cs typeface="Calibri" charset="0"/>
              </a:rPr>
              <a:t>Dit betekent dat je geen cannabis in je bezit mag hebben, verkopen, invoeren, produceren of gebruiken</a:t>
            </a:r>
          </a:p>
        </p:txBody>
      </p:sp>
      <p:sp>
        <p:nvSpPr>
          <p:cNvPr id="3" name="Triangle 2"/>
          <p:cNvSpPr/>
          <p:nvPr/>
        </p:nvSpPr>
        <p:spPr>
          <a:xfrm rot="5400000">
            <a:off x="3907578" y="1364402"/>
            <a:ext cx="278180" cy="272735"/>
          </a:xfrm>
          <a:prstGeom prst="triangle">
            <a:avLst/>
          </a:prstGeom>
          <a:solidFill>
            <a:srgbClr val="56B8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riangle 3"/>
          <p:cNvSpPr/>
          <p:nvPr/>
        </p:nvSpPr>
        <p:spPr>
          <a:xfrm rot="5400000">
            <a:off x="3907578" y="3691044"/>
            <a:ext cx="278180" cy="272735"/>
          </a:xfrm>
          <a:prstGeom prst="triangle">
            <a:avLst/>
          </a:prstGeom>
          <a:solidFill>
            <a:srgbClr val="56B8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03287"/>
      </p:ext>
    </p:extLst>
  </p:cSld>
  <p:clrMapOvr>
    <a:masterClrMapping/>
  </p:clrMapOvr>
  <p:transition spd="slow">
    <p:push dir="u"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0551E7-EE33-EEEA-2BAC-D803B4B74A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2">
            <a:extLst>
              <a:ext uri="{FF2B5EF4-FFF2-40B4-BE49-F238E27FC236}">
                <a16:creationId xmlns:a16="http://schemas.microsoft.com/office/drawing/2014/main" id="{56D89C68-E9FF-6196-2015-C43A6E57BEF0}"/>
              </a:ext>
            </a:extLst>
          </p:cNvPr>
          <p:cNvSpPr txBox="1">
            <a:spLocks/>
          </p:cNvSpPr>
          <p:nvPr/>
        </p:nvSpPr>
        <p:spPr>
          <a:xfrm>
            <a:off x="4823460" y="1035983"/>
            <a:ext cx="5618988" cy="3758368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nl-BE" sz="3000">
                <a:latin typeface="Calibri"/>
                <a:ea typeface="Calibri"/>
                <a:cs typeface="Calibri"/>
              </a:rPr>
              <a:t>Wie cannabis rookt, kan verslaafd geraken.</a:t>
            </a:r>
            <a:endParaRPr lang="en-US"/>
          </a:p>
          <a:p>
            <a:pPr marL="0" indent="0">
              <a:lnSpc>
                <a:spcPct val="150000"/>
              </a:lnSpc>
              <a:buNone/>
            </a:pPr>
            <a:r>
              <a:rPr lang="nl-BE" sz="3000">
                <a:latin typeface="Calibri" charset="0"/>
                <a:ea typeface="Calibri" charset="0"/>
                <a:cs typeface="Calibri" charset="0"/>
              </a:rPr>
              <a:t>Hoe jonger je begint met cannabis, hoe groter de kans op problemen en blijvende verandering in de hersenen</a:t>
            </a:r>
            <a:endParaRPr lang="nl-BE"/>
          </a:p>
          <a:p>
            <a:pPr marL="0" indent="0">
              <a:lnSpc>
                <a:spcPct val="150000"/>
              </a:lnSpc>
              <a:buNone/>
            </a:pPr>
            <a:endParaRPr lang="nl-BE" sz="3000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3" name="Triangle 2">
            <a:extLst>
              <a:ext uri="{FF2B5EF4-FFF2-40B4-BE49-F238E27FC236}">
                <a16:creationId xmlns:a16="http://schemas.microsoft.com/office/drawing/2014/main" id="{B7F19DBF-359B-2019-1A7F-DA0506B59A1A}"/>
              </a:ext>
            </a:extLst>
          </p:cNvPr>
          <p:cNvSpPr/>
          <p:nvPr/>
        </p:nvSpPr>
        <p:spPr>
          <a:xfrm rot="5400000">
            <a:off x="3907578" y="1364402"/>
            <a:ext cx="278180" cy="272735"/>
          </a:xfrm>
          <a:prstGeom prst="triangle">
            <a:avLst/>
          </a:prstGeom>
          <a:solidFill>
            <a:srgbClr val="56B8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riangle 3">
            <a:extLst>
              <a:ext uri="{FF2B5EF4-FFF2-40B4-BE49-F238E27FC236}">
                <a16:creationId xmlns:a16="http://schemas.microsoft.com/office/drawing/2014/main" id="{1E6A5FF1-BAF8-A4F0-CC26-D7AB21FF2AF7}"/>
              </a:ext>
            </a:extLst>
          </p:cNvPr>
          <p:cNvSpPr/>
          <p:nvPr/>
        </p:nvSpPr>
        <p:spPr>
          <a:xfrm rot="5400000">
            <a:off x="3907578" y="2783901"/>
            <a:ext cx="278180" cy="272735"/>
          </a:xfrm>
          <a:prstGeom prst="triangle">
            <a:avLst/>
          </a:prstGeom>
          <a:solidFill>
            <a:srgbClr val="56B8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791793"/>
      </p:ext>
    </p:extLst>
  </p:cSld>
  <p:clrMapOvr>
    <a:masterClrMapping/>
  </p:clrMapOvr>
  <p:transition spd="slow">
    <p:push dir="u"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26" y="0"/>
            <a:ext cx="12192000" cy="6858000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 rot="10800000">
            <a:off x="-1511270" y="-269528"/>
            <a:ext cx="15266791" cy="7414054"/>
            <a:chOff x="-2963225" y="-81280"/>
            <a:chExt cx="15266791" cy="8295595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27488" y="-81280"/>
              <a:ext cx="5376078" cy="4191340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27488" y="4022975"/>
              <a:ext cx="5376078" cy="4191340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-2963225" y="-81280"/>
              <a:ext cx="5376078" cy="4191340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-2963225" y="4022975"/>
              <a:ext cx="5376078" cy="4191340"/>
            </a:xfrm>
            <a:prstGeom prst="rect">
              <a:avLst/>
            </a:prstGeom>
          </p:spPr>
        </p:pic>
      </p:grpSp>
      <p:pic>
        <p:nvPicPr>
          <p:cNvPr id="35" name="Picture 3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7724122">
            <a:off x="2779117" y="1365481"/>
            <a:ext cx="537796" cy="130161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9164088">
            <a:off x="920553" y="4532367"/>
            <a:ext cx="712919" cy="178230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2007205">
            <a:off x="3651367" y="3552460"/>
            <a:ext cx="971343" cy="235091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966969">
            <a:off x="1022008" y="1488874"/>
            <a:ext cx="569348" cy="137797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4647893">
            <a:off x="1872497" y="876268"/>
            <a:ext cx="481787" cy="116605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802" y="3147176"/>
            <a:ext cx="698348" cy="169019"/>
          </a:xfrm>
          <a:prstGeom prst="rect">
            <a:avLst/>
          </a:prstGeom>
        </p:spPr>
      </p:pic>
      <p:sp>
        <p:nvSpPr>
          <p:cNvPr id="23" name="Oval 22"/>
          <p:cNvSpPr/>
          <p:nvPr/>
        </p:nvSpPr>
        <p:spPr>
          <a:xfrm>
            <a:off x="3393652" y="-319605"/>
            <a:ext cx="7673830" cy="767383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Explosion 1 27"/>
          <p:cNvSpPr/>
          <p:nvPr/>
        </p:nvSpPr>
        <p:spPr>
          <a:xfrm>
            <a:off x="1545236" y="2940336"/>
            <a:ext cx="1793160" cy="1793160"/>
          </a:xfrm>
          <a:prstGeom prst="irregularSeal1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81" r="33878"/>
          <a:stretch/>
        </p:blipFill>
        <p:spPr>
          <a:xfrm rot="21165035">
            <a:off x="1349557" y="2116902"/>
            <a:ext cx="1608475" cy="1916502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8473" y="2299892"/>
            <a:ext cx="426098" cy="215890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2028415" y="5345247"/>
            <a:ext cx="505342" cy="130947"/>
          </a:xfrm>
          <a:prstGeom prst="rect">
            <a:avLst/>
          </a:prstGeom>
        </p:spPr>
      </p:pic>
      <p:sp>
        <p:nvSpPr>
          <p:cNvPr id="44" name="Rectangle 43"/>
          <p:cNvSpPr/>
          <p:nvPr/>
        </p:nvSpPr>
        <p:spPr>
          <a:xfrm>
            <a:off x="5769062" y="631842"/>
            <a:ext cx="504933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BE" sz="3000" b="1" dirty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rPr>
              <a:t>OPDRACHT</a:t>
            </a:r>
          </a:p>
        </p:txBody>
      </p:sp>
      <p:sp>
        <p:nvSpPr>
          <p:cNvPr id="45" name="Triangle 44"/>
          <p:cNvSpPr/>
          <p:nvPr/>
        </p:nvSpPr>
        <p:spPr>
          <a:xfrm rot="5400000">
            <a:off x="4742434" y="2069511"/>
            <a:ext cx="278180" cy="257574"/>
          </a:xfrm>
          <a:prstGeom prst="triangle">
            <a:avLst/>
          </a:prstGeom>
          <a:solidFill>
            <a:srgbClr val="FFC0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ijdelijke aanduiding voor tekst 2">
            <a:extLst>
              <a:ext uri="{FF2B5EF4-FFF2-40B4-BE49-F238E27FC236}">
                <a16:creationId xmlns:a16="http://schemas.microsoft.com/office/drawing/2014/main" id="{878E4F5F-2001-624C-B2D0-8CD852D7CAD7}"/>
              </a:ext>
            </a:extLst>
          </p:cNvPr>
          <p:cNvSpPr txBox="1">
            <a:spLocks/>
          </p:cNvSpPr>
          <p:nvPr/>
        </p:nvSpPr>
        <p:spPr>
          <a:xfrm>
            <a:off x="5333310" y="1931908"/>
            <a:ext cx="4940384" cy="167975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l-BE" sz="30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Leg een teamgenoot in stabiele zijligging: volg eerst het stappenplan en probeer dan zonder.</a:t>
            </a:r>
          </a:p>
        </p:txBody>
      </p:sp>
      <p:sp>
        <p:nvSpPr>
          <p:cNvPr id="47" name="Triangle 46"/>
          <p:cNvSpPr/>
          <p:nvPr/>
        </p:nvSpPr>
        <p:spPr>
          <a:xfrm rot="5400000">
            <a:off x="4742434" y="4167544"/>
            <a:ext cx="278180" cy="257574"/>
          </a:xfrm>
          <a:prstGeom prst="triangle">
            <a:avLst/>
          </a:prstGeom>
          <a:solidFill>
            <a:srgbClr val="FFC0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Tijdelijke aanduiding voor tekst 2">
            <a:extLst>
              <a:ext uri="{FF2B5EF4-FFF2-40B4-BE49-F238E27FC236}">
                <a16:creationId xmlns:a16="http://schemas.microsoft.com/office/drawing/2014/main" id="{878E4F5F-2001-624C-B2D0-8CD852D7CAD7}"/>
              </a:ext>
            </a:extLst>
          </p:cNvPr>
          <p:cNvSpPr txBox="1">
            <a:spLocks/>
          </p:cNvSpPr>
          <p:nvPr/>
        </p:nvSpPr>
        <p:spPr>
          <a:xfrm>
            <a:off x="5333310" y="4072471"/>
            <a:ext cx="4940384" cy="167975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l-BE" sz="30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Waarom leg je iemand best in een stabiele zijligging? Het correcte antwoord levert 2 extra punten op!</a:t>
            </a:r>
          </a:p>
        </p:txBody>
      </p:sp>
    </p:spTree>
    <p:extLst>
      <p:ext uri="{BB962C8B-B14F-4D97-AF65-F5344CB8AC3E}">
        <p14:creationId xmlns:p14="http://schemas.microsoft.com/office/powerpoint/2010/main" val="1084282338"/>
      </p:ext>
    </p:extLst>
  </p:cSld>
  <p:clrMapOvr>
    <a:masterClrMapping/>
  </p:clrMapOvr>
  <p:transition spd="slow">
    <p:push dir="u"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32" b="42598"/>
          <a:stretch/>
        </p:blipFill>
        <p:spPr>
          <a:xfrm>
            <a:off x="5462271" y="1705976"/>
            <a:ext cx="4395310" cy="3899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82204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99950" y="2647980"/>
            <a:ext cx="560378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BE" sz="4000" b="1" dirty="0">
                <a:solidFill>
                  <a:srgbClr val="A03BF9"/>
                </a:solidFill>
                <a:latin typeface="Arial Black" charset="0"/>
                <a:ea typeface="Arial Black" charset="0"/>
                <a:cs typeface="Arial Black" charset="0"/>
              </a:rPr>
              <a:t>Iemand bewusteloos? </a:t>
            </a:r>
            <a:br>
              <a:rPr lang="nl-BE" sz="4000" b="1" dirty="0">
                <a:solidFill>
                  <a:srgbClr val="A03BF9"/>
                </a:solidFill>
                <a:latin typeface="Arial Black" charset="0"/>
                <a:ea typeface="Arial Black" charset="0"/>
                <a:cs typeface="Arial Black" charset="0"/>
              </a:rPr>
            </a:br>
            <a:r>
              <a:rPr lang="nl-BE" sz="4000" b="1" dirty="0">
                <a:solidFill>
                  <a:srgbClr val="A03BF9"/>
                </a:solidFill>
                <a:latin typeface="Arial Black" charset="0"/>
                <a:ea typeface="Arial Black" charset="0"/>
                <a:cs typeface="Arial Black" charset="0"/>
              </a:rPr>
              <a:t>Bel altijd 112!</a:t>
            </a:r>
          </a:p>
        </p:txBody>
      </p:sp>
    </p:spTree>
    <p:extLst>
      <p:ext uri="{BB962C8B-B14F-4D97-AF65-F5344CB8AC3E}">
        <p14:creationId xmlns:p14="http://schemas.microsoft.com/office/powerpoint/2010/main" val="391740022"/>
      </p:ext>
    </p:extLst>
  </p:cSld>
  <p:clrMapOvr>
    <a:masterClrMapping/>
  </p:clrMapOvr>
  <p:transition spd="slow">
    <p:push dir="u"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452" b="4845"/>
          <a:stretch/>
        </p:blipFill>
        <p:spPr>
          <a:xfrm>
            <a:off x="5347971" y="1768876"/>
            <a:ext cx="4395310" cy="3499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63711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EB8BDE-CECB-191E-6470-5320CA8B84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Explosion 2 15">
            <a:extLst>
              <a:ext uri="{FF2B5EF4-FFF2-40B4-BE49-F238E27FC236}">
                <a16:creationId xmlns:a16="http://schemas.microsoft.com/office/drawing/2014/main" id="{F22C3DC9-B818-7294-38EE-0F916715501A}"/>
              </a:ext>
            </a:extLst>
          </p:cNvPr>
          <p:cNvSpPr/>
          <p:nvPr/>
        </p:nvSpPr>
        <p:spPr>
          <a:xfrm>
            <a:off x="-2599" y="-255587"/>
            <a:ext cx="8206701" cy="6269044"/>
          </a:xfrm>
          <a:prstGeom prst="irregularSeal2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376D8B3-12D1-F77E-F0D6-CEB968A9C027}"/>
              </a:ext>
            </a:extLst>
          </p:cNvPr>
          <p:cNvGrpSpPr/>
          <p:nvPr/>
        </p:nvGrpSpPr>
        <p:grpSpPr>
          <a:xfrm>
            <a:off x="-2044931" y="-147781"/>
            <a:ext cx="14730883" cy="7446356"/>
            <a:chOff x="-2963225" y="-81280"/>
            <a:chExt cx="15266791" cy="8295595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5B25D08D-29A1-8369-7B58-C77C7902240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27488" y="-81280"/>
              <a:ext cx="5376078" cy="4191340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7BB0B1-0065-A12D-2D95-5C43B6D485C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27488" y="4022975"/>
              <a:ext cx="5376078" cy="4191340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C74ABB45-D1E8-7942-C387-2BCC047C96C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-2963225" y="-81280"/>
              <a:ext cx="5376078" cy="419134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8E2CAA67-6CCD-C5D7-2E54-9D5252772C9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-2963225" y="4022975"/>
              <a:ext cx="5376078" cy="4191340"/>
            </a:xfrm>
            <a:prstGeom prst="rect">
              <a:avLst/>
            </a:prstGeom>
          </p:spPr>
        </p:pic>
      </p:grpSp>
      <p:sp>
        <p:nvSpPr>
          <p:cNvPr id="17" name="Titel 1">
            <a:extLst>
              <a:ext uri="{FF2B5EF4-FFF2-40B4-BE49-F238E27FC236}">
                <a16:creationId xmlns:a16="http://schemas.microsoft.com/office/drawing/2014/main" id="{EC3FF434-A9A6-B0F8-612B-E92476FA5C22}"/>
              </a:ext>
            </a:extLst>
          </p:cNvPr>
          <p:cNvSpPr txBox="1">
            <a:spLocks/>
          </p:cNvSpPr>
          <p:nvPr/>
        </p:nvSpPr>
        <p:spPr>
          <a:xfrm rot="20508756">
            <a:off x="1488529" y="1169716"/>
            <a:ext cx="6188494" cy="291706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nl-BE" sz="10000" b="1">
                <a:latin typeface="Arial"/>
                <a:cs typeface="Arial"/>
              </a:rPr>
              <a:t>Feit of Fabel?</a:t>
            </a:r>
            <a:endParaRPr lang="en-US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CF55FF2B-E9C6-7CA3-553A-7E79963EB8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15949" y="5468303"/>
            <a:ext cx="469900" cy="2159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F2709556-B592-A511-461A-E922CDF235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743" y="908045"/>
            <a:ext cx="469900" cy="2159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0D962FCC-8975-576F-2463-C06BC64DF6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393" y="886851"/>
            <a:ext cx="476250" cy="2413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5B16043-C722-D14B-C6FF-05CF89D499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9599" y="5442903"/>
            <a:ext cx="476250" cy="24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66222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5" presetClass="emph" presetSubtype="0" repeatCount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C17EBB-2C43-AAFB-EBB4-39BD89D51D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F8E5DBC7-4667-EE56-E2D8-8346516A430E}"/>
              </a:ext>
            </a:extLst>
          </p:cNvPr>
          <p:cNvGrpSpPr/>
          <p:nvPr/>
        </p:nvGrpSpPr>
        <p:grpSpPr>
          <a:xfrm>
            <a:off x="-1639804" y="-203668"/>
            <a:ext cx="14730883" cy="7446356"/>
            <a:chOff x="-2963225" y="-81280"/>
            <a:chExt cx="15266791" cy="8295595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99C83C09-0BE8-4B5B-57CF-72C19CA6A3C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27488" y="-81280"/>
              <a:ext cx="5376078" cy="4191340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10DF4629-DAE8-87A2-FA55-682E2CD37D1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27488" y="4022975"/>
              <a:ext cx="5376078" cy="4191340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0B875ECF-F21C-DFE8-5C6B-22D6608B043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-2963225" y="-81280"/>
              <a:ext cx="5376078" cy="419134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DE8C8A31-AEA1-57F6-49F7-8E68A0851EF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-2963225" y="4022975"/>
              <a:ext cx="5376078" cy="4191340"/>
            </a:xfrm>
            <a:prstGeom prst="rect">
              <a:avLst/>
            </a:prstGeom>
          </p:spPr>
        </p:pic>
      </p:grpSp>
      <p:sp>
        <p:nvSpPr>
          <p:cNvPr id="9" name="Explosion 2 8">
            <a:extLst>
              <a:ext uri="{FF2B5EF4-FFF2-40B4-BE49-F238E27FC236}">
                <a16:creationId xmlns:a16="http://schemas.microsoft.com/office/drawing/2014/main" id="{5116AC7E-D5E2-E962-67B6-965FCC2B2CF2}"/>
              </a:ext>
            </a:extLst>
          </p:cNvPr>
          <p:cNvSpPr/>
          <p:nvPr/>
        </p:nvSpPr>
        <p:spPr>
          <a:xfrm rot="14400000">
            <a:off x="-597003" y="-1378990"/>
            <a:ext cx="11666144" cy="10574708"/>
          </a:xfrm>
          <a:prstGeom prst="irregularSeal2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Tijdelijke aanduiding voor tekst 2">
            <a:extLst>
              <a:ext uri="{FF2B5EF4-FFF2-40B4-BE49-F238E27FC236}">
                <a16:creationId xmlns:a16="http://schemas.microsoft.com/office/drawing/2014/main" id="{A89962B7-BA06-D9A7-10E5-87FC5B6BB13D}"/>
              </a:ext>
            </a:extLst>
          </p:cNvPr>
          <p:cNvSpPr txBox="1">
            <a:spLocks/>
          </p:cNvSpPr>
          <p:nvPr/>
        </p:nvSpPr>
        <p:spPr>
          <a:xfrm>
            <a:off x="2989696" y="1444775"/>
            <a:ext cx="4231678" cy="422764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nl-BE" sz="4500" b="1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Wanneer een jongere van </a:t>
            </a:r>
            <a:br>
              <a:rPr lang="nl-BE" sz="4500" b="1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</a:br>
            <a:r>
              <a:rPr lang="nl-BE" sz="4500" b="1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17 jaar dronken met de fiets naar huis rijdt, is dit strafbaar.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B30CE5E-9AE3-F214-5372-D90E6211FA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0373" y="1171083"/>
            <a:ext cx="7541549" cy="801666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F7C8D25-760A-7526-776D-BADF597C16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497" y="2157983"/>
            <a:ext cx="2037570" cy="2165937"/>
          </a:xfrm>
          <a:prstGeom prst="rect">
            <a:avLst/>
          </a:prstGeom>
        </p:spPr>
      </p:pic>
      <p:sp>
        <p:nvSpPr>
          <p:cNvPr id="20" name="Lightning Bolt 19">
            <a:extLst>
              <a:ext uri="{FF2B5EF4-FFF2-40B4-BE49-F238E27FC236}">
                <a16:creationId xmlns:a16="http://schemas.microsoft.com/office/drawing/2014/main" id="{601C41F3-C9DB-D010-63D6-9A5F5F79A7D2}"/>
              </a:ext>
            </a:extLst>
          </p:cNvPr>
          <p:cNvSpPr/>
          <p:nvPr/>
        </p:nvSpPr>
        <p:spPr>
          <a:xfrm rot="658231">
            <a:off x="8950279" y="1280682"/>
            <a:ext cx="285562" cy="333572"/>
          </a:xfrm>
          <a:prstGeom prst="lightningBol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Lightning Bolt 20">
            <a:extLst>
              <a:ext uri="{FF2B5EF4-FFF2-40B4-BE49-F238E27FC236}">
                <a16:creationId xmlns:a16="http://schemas.microsoft.com/office/drawing/2014/main" id="{8D45D9F7-D2A7-8F63-4C57-6265FDFFCAF3}"/>
              </a:ext>
            </a:extLst>
          </p:cNvPr>
          <p:cNvSpPr/>
          <p:nvPr/>
        </p:nvSpPr>
        <p:spPr>
          <a:xfrm rot="21226414" flipH="1">
            <a:off x="10777268" y="1590643"/>
            <a:ext cx="186716" cy="131109"/>
          </a:xfrm>
          <a:prstGeom prst="lightningBol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8A640EC7-4AB2-EFF7-9178-81C4777E39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9896967">
            <a:off x="9314803" y="650835"/>
            <a:ext cx="416650" cy="315015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28B87B0-F393-BA89-8D4B-B17DA14954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682452">
            <a:off x="10191748" y="1094835"/>
            <a:ext cx="201698" cy="152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404150"/>
      </p:ext>
    </p:extLst>
  </p:cSld>
  <p:clrMapOvr>
    <a:masterClrMapping/>
  </p:clrMapOvr>
  <p:transition spd="slow">
    <p:push dir="u"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1639804" y="-203668"/>
            <a:ext cx="14730883" cy="7446356"/>
            <a:chOff x="-2963225" y="-81280"/>
            <a:chExt cx="15266791" cy="8295595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27488" y="-81280"/>
              <a:ext cx="5376078" cy="4191340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27488" y="4022975"/>
              <a:ext cx="5376078" cy="4191340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-2963225" y="-81280"/>
              <a:ext cx="5376078" cy="4191340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-2963225" y="4022975"/>
              <a:ext cx="5376078" cy="4191340"/>
            </a:xfrm>
            <a:prstGeom prst="rect">
              <a:avLst/>
            </a:prstGeom>
          </p:spPr>
        </p:pic>
      </p:grpSp>
      <p:sp>
        <p:nvSpPr>
          <p:cNvPr id="9" name="Explosion 2 8"/>
          <p:cNvSpPr/>
          <p:nvPr/>
        </p:nvSpPr>
        <p:spPr>
          <a:xfrm rot="14400000">
            <a:off x="-597003" y="-1378990"/>
            <a:ext cx="11666144" cy="10574708"/>
          </a:xfrm>
          <a:prstGeom prst="irregularSeal2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Tijdelijke aanduiding voor tekst 2">
            <a:extLst>
              <a:ext uri="{FF2B5EF4-FFF2-40B4-BE49-F238E27FC236}">
                <a16:creationId xmlns:a16="http://schemas.microsoft.com/office/drawing/2014/main" id="{D9CFEDC4-62D8-2D4B-AE72-93BC733F3DA4}"/>
              </a:ext>
            </a:extLst>
          </p:cNvPr>
          <p:cNvSpPr txBox="1">
            <a:spLocks/>
          </p:cNvSpPr>
          <p:nvPr/>
        </p:nvSpPr>
        <p:spPr>
          <a:xfrm>
            <a:off x="2989696" y="1444775"/>
            <a:ext cx="4231678" cy="422764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nl-BE" sz="4500" b="1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Wanneer een jongere van </a:t>
            </a:r>
            <a:br>
              <a:rPr lang="nl-BE" sz="4500" b="1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</a:br>
            <a:r>
              <a:rPr lang="nl-BE" sz="4500" b="1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17 jaar dronken met de fiets naar huis rijdt, is dit strafbaar.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0373" y="1171083"/>
            <a:ext cx="7541549" cy="801666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497" y="2157983"/>
            <a:ext cx="2037570" cy="2165937"/>
          </a:xfrm>
          <a:prstGeom prst="rect">
            <a:avLst/>
          </a:prstGeom>
        </p:spPr>
      </p:pic>
      <p:sp>
        <p:nvSpPr>
          <p:cNvPr id="20" name="Lightning Bolt 19"/>
          <p:cNvSpPr/>
          <p:nvPr/>
        </p:nvSpPr>
        <p:spPr>
          <a:xfrm rot="658231">
            <a:off x="8950279" y="1280682"/>
            <a:ext cx="285562" cy="333572"/>
          </a:xfrm>
          <a:prstGeom prst="lightningBol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Lightning Bolt 20"/>
          <p:cNvSpPr/>
          <p:nvPr/>
        </p:nvSpPr>
        <p:spPr>
          <a:xfrm rot="21226414" flipH="1">
            <a:off x="10777268" y="1590643"/>
            <a:ext cx="186716" cy="131109"/>
          </a:xfrm>
          <a:prstGeom prst="lightningBol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9896967">
            <a:off x="9314803" y="650835"/>
            <a:ext cx="416650" cy="315015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682452">
            <a:off x="10191748" y="1094835"/>
            <a:ext cx="201698" cy="152497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5968194" y="1"/>
            <a:ext cx="6657606" cy="6857998"/>
            <a:chOff x="6028346" y="1"/>
            <a:chExt cx="6657606" cy="6857998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28346" y="1"/>
              <a:ext cx="6657606" cy="6857998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696996" y="2793577"/>
              <a:ext cx="3541413" cy="1060530"/>
            </a:xfrm>
            <a:prstGeom prst="rect">
              <a:avLst/>
            </a:prstGeom>
          </p:spPr>
        </p:pic>
      </p:grpSp>
      <p:grpSp>
        <p:nvGrpSpPr>
          <p:cNvPr id="18" name="Group 17"/>
          <p:cNvGrpSpPr/>
          <p:nvPr/>
        </p:nvGrpSpPr>
        <p:grpSpPr>
          <a:xfrm>
            <a:off x="18390" y="0"/>
            <a:ext cx="6168569" cy="6857999"/>
            <a:chOff x="-41195" y="0"/>
            <a:chExt cx="6168569" cy="6857999"/>
          </a:xfrm>
        </p:grpSpPr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1195" y="0"/>
              <a:ext cx="6168569" cy="6857999"/>
            </a:xfrm>
            <a:prstGeom prst="rect">
              <a:avLst/>
            </a:prstGeom>
          </p:spPr>
        </p:pic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628491" y="2746231"/>
              <a:ext cx="2405132" cy="1107876"/>
            </a:xfrm>
            <a:prstGeom prst="rect">
              <a:avLst/>
            </a:prstGeom>
          </p:spPr>
        </p:pic>
      </p:grpSp>
      <p:grpSp>
        <p:nvGrpSpPr>
          <p:cNvPr id="26" name="Group 25"/>
          <p:cNvGrpSpPr/>
          <p:nvPr/>
        </p:nvGrpSpPr>
        <p:grpSpPr>
          <a:xfrm>
            <a:off x="5338348" y="2611254"/>
            <a:ext cx="1647259" cy="1670518"/>
            <a:chOff x="5338348" y="2611254"/>
            <a:chExt cx="1647259" cy="1670518"/>
          </a:xfrm>
        </p:grpSpPr>
        <p:sp>
          <p:nvSpPr>
            <p:cNvPr id="27" name="Explosion 2 26"/>
            <p:cNvSpPr/>
            <p:nvPr/>
          </p:nvSpPr>
          <p:spPr>
            <a:xfrm rot="900000">
              <a:off x="5338348" y="2634513"/>
              <a:ext cx="1647259" cy="1647259"/>
            </a:xfrm>
            <a:prstGeom prst="irregularSeal2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Titel 1">
              <a:extLst>
                <a:ext uri="{FF2B5EF4-FFF2-40B4-BE49-F238E27FC236}">
                  <a16:creationId xmlns:a16="http://schemas.microsoft.com/office/drawing/2014/main" id="{95611E03-0D12-B34F-BAA4-DA838A2E87F4}"/>
                </a:ext>
              </a:extLst>
            </p:cNvPr>
            <p:cNvSpPr txBox="1">
              <a:spLocks/>
            </p:cNvSpPr>
            <p:nvPr/>
          </p:nvSpPr>
          <p:spPr>
            <a:xfrm>
              <a:off x="5783631" y="2611254"/>
              <a:ext cx="688431" cy="1325563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b="0" i="0" kern="1200">
                  <a:solidFill>
                    <a:schemeClr val="bg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r>
                <a:rPr lang="nl-BE" b="1" dirty="0">
                  <a:latin typeface="Arial Black" charset="0"/>
                  <a:ea typeface="Arial Black" charset="0"/>
                  <a:cs typeface="Arial Black" charset="0"/>
                </a:rPr>
                <a:t>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33261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Explosion 2 16"/>
          <p:cNvSpPr/>
          <p:nvPr/>
        </p:nvSpPr>
        <p:spPr>
          <a:xfrm>
            <a:off x="2512022" y="0"/>
            <a:ext cx="6858000" cy="6858000"/>
          </a:xfrm>
          <a:prstGeom prst="irregularSeal2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-2963225" y="-81280"/>
            <a:ext cx="15266791" cy="8295595"/>
            <a:chOff x="-2963225" y="-81280"/>
            <a:chExt cx="15266791" cy="8295595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27488" y="-81280"/>
              <a:ext cx="5376078" cy="4191340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27488" y="4022975"/>
              <a:ext cx="5376078" cy="4191340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-2963225" y="-81280"/>
              <a:ext cx="5376078" cy="4191340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-2963225" y="4022975"/>
              <a:ext cx="5376078" cy="4191340"/>
            </a:xfrm>
            <a:prstGeom prst="rect">
              <a:avLst/>
            </a:prstGeom>
          </p:spPr>
        </p:pic>
      </p:grp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3876" y="2205230"/>
            <a:ext cx="4398010" cy="2025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109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2">
            <a:extLst>
              <a:ext uri="{FF2B5EF4-FFF2-40B4-BE49-F238E27FC236}">
                <a16:creationId xmlns:a16="http://schemas.microsoft.com/office/drawing/2014/main" id="{5EA7A443-21C1-F34F-BF44-1CB2078DC3A7}"/>
              </a:ext>
            </a:extLst>
          </p:cNvPr>
          <p:cNvSpPr txBox="1">
            <a:spLocks/>
          </p:cNvSpPr>
          <p:nvPr/>
        </p:nvSpPr>
        <p:spPr>
          <a:xfrm>
            <a:off x="4961785" y="1519765"/>
            <a:ext cx="5429626" cy="2502718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nl-BE" sz="3000" dirty="0">
                <a:latin typeface="Calibri"/>
                <a:ea typeface="Calibri"/>
                <a:cs typeface="Calibri"/>
              </a:rPr>
              <a:t>De verkeerswetgeving bepaalt dat rijden (met de wagen, brommer,</a:t>
            </a:r>
            <a:br>
              <a:rPr lang="nl-BE" sz="3000" dirty="0">
                <a:latin typeface="Calibri" charset="0"/>
                <a:ea typeface="Calibri" charset="0"/>
                <a:cs typeface="Calibri" charset="0"/>
              </a:rPr>
            </a:br>
            <a:r>
              <a:rPr lang="nl-BE" sz="3000" dirty="0">
                <a:latin typeface="Calibri"/>
                <a:ea typeface="Calibri"/>
                <a:cs typeface="Calibri"/>
              </a:rPr>
              <a:t>fiets, step of skateboard, </a:t>
            </a:r>
            <a:r>
              <a:rPr lang="mr-IN" sz="3000" dirty="0">
                <a:latin typeface="Calibri"/>
                <a:ea typeface="Calibri"/>
                <a:cs typeface="Calibri" charset="0"/>
              </a:rPr>
              <a:t>…</a:t>
            </a:r>
            <a:r>
              <a:rPr lang="nl-BE" sz="3000">
                <a:latin typeface="Calibri"/>
                <a:ea typeface="Calibri"/>
                <a:cs typeface="Calibri"/>
              </a:rPr>
              <a:t>) vanaf</a:t>
            </a:r>
            <a:br>
              <a:rPr lang="nl-BE" sz="3000" dirty="0">
                <a:latin typeface="Calibri" charset="0"/>
                <a:ea typeface="Calibri" charset="0"/>
                <a:cs typeface="Calibri" charset="0"/>
              </a:rPr>
            </a:br>
            <a:r>
              <a:rPr lang="nl-BE" sz="3000">
                <a:latin typeface="Calibri"/>
                <a:ea typeface="Calibri"/>
                <a:cs typeface="Calibri"/>
              </a:rPr>
              <a:t>0,5 promille alcohol in het bloed </a:t>
            </a:r>
            <a:r>
              <a:rPr lang="nl-BE" sz="3000" dirty="0">
                <a:latin typeface="Calibri"/>
                <a:ea typeface="Calibri"/>
                <a:cs typeface="Calibri"/>
              </a:rPr>
              <a:t>strafbaar is.</a:t>
            </a:r>
          </a:p>
        </p:txBody>
      </p:sp>
      <p:sp>
        <p:nvSpPr>
          <p:cNvPr id="3" name="Triangle 2"/>
          <p:cNvSpPr/>
          <p:nvPr/>
        </p:nvSpPr>
        <p:spPr>
          <a:xfrm rot="5400000">
            <a:off x="4226640" y="1857714"/>
            <a:ext cx="278180" cy="272735"/>
          </a:xfrm>
          <a:prstGeom prst="triangle">
            <a:avLst/>
          </a:prstGeom>
          <a:solidFill>
            <a:srgbClr val="56B8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97817"/>
      </p:ext>
    </p:extLst>
  </p:cSld>
  <p:clrMapOvr>
    <a:masterClrMapping/>
  </p:clrMapOvr>
  <p:transition spd="slow">
    <p:push dir="u"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2">
            <a:extLst>
              <a:ext uri="{FF2B5EF4-FFF2-40B4-BE49-F238E27FC236}">
                <a16:creationId xmlns:a16="http://schemas.microsoft.com/office/drawing/2014/main" id="{5EA7A443-21C1-F34F-BF44-1CB2078DC3A7}"/>
              </a:ext>
            </a:extLst>
          </p:cNvPr>
          <p:cNvSpPr txBox="1">
            <a:spLocks/>
          </p:cNvSpPr>
          <p:nvPr/>
        </p:nvSpPr>
        <p:spPr>
          <a:xfrm>
            <a:off x="5153172" y="1519765"/>
            <a:ext cx="5429626" cy="37965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2200"/>
              </a:spcBef>
              <a:buFont typeface="Arial" panose="020B0604020202020204" pitchFamily="34" charset="0"/>
              <a:buNone/>
              <a:defRPr sz="36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nl-BE" sz="3000" dirty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rPr>
              <a:t>Een dronken fietser kan een gevaar zijn voor zichzelf en voor anderen (bijvoorbeeld wanneer een autobestuurder moet uitwijken).</a:t>
            </a:r>
          </a:p>
        </p:txBody>
      </p:sp>
      <p:sp>
        <p:nvSpPr>
          <p:cNvPr id="3" name="Triangle 2"/>
          <p:cNvSpPr/>
          <p:nvPr/>
        </p:nvSpPr>
        <p:spPr>
          <a:xfrm rot="5400000">
            <a:off x="4269170" y="1836448"/>
            <a:ext cx="278180" cy="272735"/>
          </a:xfrm>
          <a:prstGeom prst="triangle">
            <a:avLst/>
          </a:prstGeom>
          <a:solidFill>
            <a:srgbClr val="56B8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68492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936A96D7-7F9D-7F40-7754-DC1BE8824B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9579" y="3556000"/>
            <a:ext cx="3331345" cy="330200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2" name="Triangle 1"/>
          <p:cNvSpPr/>
          <p:nvPr/>
        </p:nvSpPr>
        <p:spPr>
          <a:xfrm rot="5400000">
            <a:off x="4967833" y="1848640"/>
            <a:ext cx="278180" cy="257574"/>
          </a:xfrm>
          <a:prstGeom prst="triangle">
            <a:avLst/>
          </a:prstGeom>
          <a:solidFill>
            <a:srgbClr val="58F2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3" name="Titel 3">
            <a:extLst>
              <a:ext uri="{FF2B5EF4-FFF2-40B4-BE49-F238E27FC236}">
                <a16:creationId xmlns:a16="http://schemas.microsoft.com/office/drawing/2014/main" id="{1EFBC73D-0B1F-FA48-86B0-185FC378D080}"/>
              </a:ext>
            </a:extLst>
          </p:cNvPr>
          <p:cNvSpPr txBox="1">
            <a:spLocks/>
          </p:cNvSpPr>
          <p:nvPr/>
        </p:nvSpPr>
        <p:spPr>
          <a:xfrm>
            <a:off x="5616326" y="1607155"/>
            <a:ext cx="5515551" cy="5149312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0" i="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nl-BE" sz="3500" dirty="0">
                <a:latin typeface="Calibri"/>
                <a:ea typeface="Calibri"/>
                <a:cs typeface="Calibri"/>
              </a:rPr>
              <a:t>Wat doe je </a:t>
            </a:r>
            <a:r>
              <a:rPr lang="nl-BE" sz="35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als een vriend(in) dronken</a:t>
            </a:r>
            <a:r>
              <a:rPr lang="nl-BE" sz="3500" b="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nl-BE" sz="3500">
                <a:latin typeface="Calibri"/>
                <a:ea typeface="Calibri"/>
                <a:cs typeface="Calibri"/>
              </a:rPr>
              <a:t>naar huis wil rijden?</a:t>
            </a:r>
          </a:p>
          <a:p>
            <a:pPr>
              <a:lnSpc>
                <a:spcPct val="100000"/>
              </a:lnSpc>
            </a:pPr>
            <a:endParaRPr lang="nl-BE" sz="3500" dirty="0">
              <a:latin typeface="Calibri" charset="0"/>
              <a:ea typeface="Calibri" charset="0"/>
              <a:cs typeface="Calibri" charset="0"/>
            </a:endParaRPr>
          </a:p>
          <a:p>
            <a:pPr>
              <a:lnSpc>
                <a:spcPct val="100000"/>
              </a:lnSpc>
            </a:pPr>
            <a:r>
              <a:rPr lang="nl-BE" sz="3500">
                <a:latin typeface="Calibri"/>
                <a:ea typeface="Calibri"/>
                <a:cs typeface="Calibri"/>
              </a:rPr>
              <a:t>Wat betekent 'BOB zijn'?</a:t>
            </a:r>
            <a:endParaRPr lang="nl-BE" sz="3500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4" name="Triangle 1">
            <a:extLst>
              <a:ext uri="{FF2B5EF4-FFF2-40B4-BE49-F238E27FC236}">
                <a16:creationId xmlns:a16="http://schemas.microsoft.com/office/drawing/2014/main" id="{0344956F-EDDA-994F-A823-1CEF8BE8DD7C}"/>
              </a:ext>
            </a:extLst>
          </p:cNvPr>
          <p:cNvSpPr/>
          <p:nvPr/>
        </p:nvSpPr>
        <p:spPr>
          <a:xfrm rot="5400000">
            <a:off x="4967832" y="3301330"/>
            <a:ext cx="278180" cy="257574"/>
          </a:xfrm>
          <a:prstGeom prst="triangle">
            <a:avLst/>
          </a:prstGeom>
          <a:solidFill>
            <a:srgbClr val="58F2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78B2049-7F23-B4D0-6707-695CB3D6FA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99891" y="4613563"/>
            <a:ext cx="2176754" cy="1581181"/>
          </a:xfrm>
          <a:prstGeom prst="ellipse">
            <a:avLst/>
          </a:prstGeom>
          <a:ln w="63500" cap="rnd">
            <a:solidFill>
              <a:srgbClr val="275B9B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EEBD69B-72B2-0C30-A7EA-3702723AD89E}"/>
              </a:ext>
            </a:extLst>
          </p:cNvPr>
          <p:cNvSpPr txBox="1"/>
          <p:nvPr/>
        </p:nvSpPr>
        <p:spPr>
          <a:xfrm rot="6420000">
            <a:off x="3553567" y="6071289"/>
            <a:ext cx="3661098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a typeface="Calibri"/>
                <a:cs typeface="Calibri"/>
              </a:rPr>
              <a:t>Foto </a:t>
            </a:r>
            <a:r>
              <a:rPr lang="en-US" sz="1000" dirty="0" err="1">
                <a:solidFill>
                  <a:schemeClr val="bg1"/>
                </a:solidFill>
                <a:ea typeface="Calibri"/>
                <a:cs typeface="Calibri"/>
              </a:rPr>
              <a:t>uit</a:t>
            </a:r>
            <a:r>
              <a:rPr lang="en-US" sz="1000" dirty="0">
                <a:solidFill>
                  <a:schemeClr val="bg1"/>
                </a:solidFill>
                <a:ea typeface="Calibri"/>
                <a:cs typeface="Calibri"/>
              </a:rPr>
              <a:t> </a:t>
            </a:r>
            <a:r>
              <a:rPr lang="en-US" sz="1000" dirty="0" err="1">
                <a:solidFill>
                  <a:schemeClr val="bg1"/>
                </a:solidFill>
                <a:ea typeface="Calibri"/>
                <a:cs typeface="Calibri"/>
              </a:rPr>
              <a:t>collectie</a:t>
            </a:r>
            <a:r>
              <a:rPr lang="en-US" sz="1000" dirty="0">
                <a:solidFill>
                  <a:schemeClr val="bg1"/>
                </a:solidFill>
                <a:ea typeface="Calibri"/>
                <a:cs typeface="Calibri"/>
              </a:rPr>
              <a:t> Huis van </a:t>
            </a:r>
            <a:r>
              <a:rPr lang="en-US" sz="1000" dirty="0" err="1">
                <a:solidFill>
                  <a:schemeClr val="bg1"/>
                </a:solidFill>
                <a:ea typeface="Calibri"/>
                <a:cs typeface="Calibri"/>
              </a:rPr>
              <a:t>Alijn</a:t>
            </a:r>
            <a:endParaRPr lang="en-US" sz="1000" dirty="0">
              <a:solidFill>
                <a:schemeClr val="bg1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78713176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5">
            <a:extLst>
              <a:ext uri="{FF2B5EF4-FFF2-40B4-BE49-F238E27FC236}">
                <a16:creationId xmlns:a16="http://schemas.microsoft.com/office/drawing/2014/main" id="{67AFC3AA-C99E-D44B-98FB-3CF4A9A9BD2D}"/>
              </a:ext>
            </a:extLst>
          </p:cNvPr>
          <p:cNvSpPr txBox="1">
            <a:spLocks/>
          </p:cNvSpPr>
          <p:nvPr/>
        </p:nvSpPr>
        <p:spPr>
          <a:xfrm>
            <a:off x="5070752" y="2029405"/>
            <a:ext cx="5914431" cy="4579989"/>
          </a:xfrm>
          <a:prstGeom prst="rect">
            <a:avLst/>
          </a:prstGeom>
        </p:spPr>
        <p:txBody>
          <a:bodyPr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nl-BE" sz="3000" b="1" dirty="0">
                <a:solidFill>
                  <a:srgbClr val="A03BF9"/>
                </a:solidFill>
                <a:latin typeface="Calibri" charset="0"/>
                <a:ea typeface="Calibri" charset="0"/>
                <a:cs typeface="Calibri" charset="0"/>
              </a:rPr>
              <a:t>Plan</a:t>
            </a:r>
            <a:r>
              <a:rPr lang="nl-BE" sz="3000" dirty="0">
                <a:latin typeface="Calibri" charset="0"/>
                <a:ea typeface="Calibri" charset="0"/>
                <a:cs typeface="Calibri" charset="0"/>
              </a:rPr>
              <a:t> op voorhand hoe je van en naar een event gaat.</a:t>
            </a:r>
            <a:br>
              <a:rPr lang="nl-BE" sz="3000" dirty="0">
                <a:latin typeface="Calibri" charset="0"/>
                <a:ea typeface="Calibri" charset="0"/>
                <a:cs typeface="Calibri" charset="0"/>
              </a:rPr>
            </a:br>
            <a:endParaRPr lang="nl-BE" sz="3000" dirty="0">
              <a:latin typeface="Calibri" charset="0"/>
              <a:ea typeface="Calibri" charset="0"/>
              <a:cs typeface="Calibri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nl-BE" sz="3000" dirty="0">
                <a:latin typeface="Calibri" charset="0"/>
                <a:ea typeface="Calibri" charset="0"/>
                <a:cs typeface="Calibri" charset="0"/>
              </a:rPr>
              <a:t>Als je dronken bent, ga je best met de </a:t>
            </a:r>
            <a:r>
              <a:rPr lang="nl-BE" sz="3000" b="1" dirty="0">
                <a:solidFill>
                  <a:srgbClr val="A03BF9"/>
                </a:solidFill>
                <a:latin typeface="Calibri" charset="0"/>
                <a:ea typeface="Calibri" charset="0"/>
                <a:cs typeface="Calibri" charset="0"/>
              </a:rPr>
              <a:t>fiets aan de hand </a:t>
            </a:r>
            <a:r>
              <a:rPr lang="nl-BE" sz="3000" dirty="0">
                <a:latin typeface="Calibri" charset="0"/>
                <a:ea typeface="Calibri" charset="0"/>
                <a:cs typeface="Calibri" charset="0"/>
              </a:rPr>
              <a:t>naar huis.</a:t>
            </a:r>
          </a:p>
        </p:txBody>
      </p:sp>
      <p:sp>
        <p:nvSpPr>
          <p:cNvPr id="3" name="Triangle 2"/>
          <p:cNvSpPr/>
          <p:nvPr/>
        </p:nvSpPr>
        <p:spPr>
          <a:xfrm rot="5400000">
            <a:off x="4478683" y="2334899"/>
            <a:ext cx="278180" cy="268003"/>
          </a:xfrm>
          <a:prstGeom prst="triangle">
            <a:avLst/>
          </a:prstGeom>
          <a:solidFill>
            <a:srgbClr val="A03B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riangle 3"/>
          <p:cNvSpPr/>
          <p:nvPr/>
        </p:nvSpPr>
        <p:spPr>
          <a:xfrm rot="5400000">
            <a:off x="4478683" y="4409549"/>
            <a:ext cx="278180" cy="268003"/>
          </a:xfrm>
          <a:prstGeom prst="triangle">
            <a:avLst/>
          </a:prstGeom>
          <a:solidFill>
            <a:srgbClr val="A03B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633447"/>
      </p:ext>
    </p:extLst>
  </p:cSld>
  <p:clrMapOvr>
    <a:masterClrMapping/>
  </p:clrMapOvr>
  <p:transition spd="slow">
    <p:push dir="u"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5">
            <a:extLst>
              <a:ext uri="{FF2B5EF4-FFF2-40B4-BE49-F238E27FC236}">
                <a16:creationId xmlns:a16="http://schemas.microsoft.com/office/drawing/2014/main" id="{67AFC3AA-C99E-D44B-98FB-3CF4A9A9BD2D}"/>
              </a:ext>
            </a:extLst>
          </p:cNvPr>
          <p:cNvSpPr txBox="1">
            <a:spLocks/>
          </p:cNvSpPr>
          <p:nvPr/>
        </p:nvSpPr>
        <p:spPr>
          <a:xfrm>
            <a:off x="5350002" y="2282796"/>
            <a:ext cx="5408151" cy="457998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2200"/>
              </a:spcBef>
              <a:buFont typeface="Arial" panose="020B0604020202020204" pitchFamily="34" charset="0"/>
              <a:buNone/>
              <a:defRPr sz="36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nl-BE" sz="3000" b="1" dirty="0">
                <a:solidFill>
                  <a:srgbClr val="A03BF9"/>
                </a:solidFill>
                <a:latin typeface="Calibri" charset="0"/>
                <a:ea typeface="Calibri" charset="0"/>
                <a:cs typeface="Calibri" charset="0"/>
              </a:rPr>
              <a:t>Verwen en steun </a:t>
            </a:r>
            <a:r>
              <a:rPr lang="nl-BE" sz="3000" dirty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rPr>
              <a:t>je BOB.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endParaRPr lang="nl-BE" sz="3000" dirty="0">
              <a:solidFill>
                <a:schemeClr val="tx1"/>
              </a:solidFill>
              <a:latin typeface="Calibri" charset="0"/>
              <a:ea typeface="Calibri" charset="0"/>
              <a:cs typeface="Calibri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nl-BE" sz="3000" dirty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rPr>
              <a:t>Als de BOB </a:t>
            </a:r>
            <a:r>
              <a:rPr lang="nl-BE" sz="3000" b="1" dirty="0">
                <a:solidFill>
                  <a:srgbClr val="A03BF9"/>
                </a:solidFill>
                <a:latin typeface="Calibri" charset="0"/>
                <a:ea typeface="Calibri" charset="0"/>
                <a:cs typeface="Calibri" charset="0"/>
              </a:rPr>
              <a:t>drinkt, spreek </a:t>
            </a:r>
            <a:r>
              <a:rPr lang="nl-BE" sz="3000" dirty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rPr>
              <a:t>hem </a:t>
            </a:r>
            <a:br>
              <a:rPr lang="nl-BE" sz="3000" dirty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rPr>
            </a:br>
            <a:r>
              <a:rPr lang="nl-BE" sz="3000" dirty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rPr>
              <a:t>of haar hierover </a:t>
            </a:r>
            <a:r>
              <a:rPr lang="nl-BE" sz="3000" b="1" dirty="0">
                <a:solidFill>
                  <a:srgbClr val="A03BF9"/>
                </a:solidFill>
                <a:latin typeface="Calibri" charset="0"/>
                <a:ea typeface="Calibri" charset="0"/>
                <a:cs typeface="Calibri" charset="0"/>
              </a:rPr>
              <a:t>aan</a:t>
            </a:r>
            <a:r>
              <a:rPr lang="nl-BE" sz="3000" dirty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rPr>
              <a:t>.</a:t>
            </a:r>
            <a:br>
              <a:rPr lang="nl-BE" sz="3000" dirty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rPr>
            </a:br>
            <a:endParaRPr lang="nl-BE" sz="3000" dirty="0">
              <a:solidFill>
                <a:schemeClr val="tx1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4" name="Triangle 3"/>
          <p:cNvSpPr/>
          <p:nvPr/>
        </p:nvSpPr>
        <p:spPr>
          <a:xfrm rot="5400000">
            <a:off x="4689714" y="2596123"/>
            <a:ext cx="278180" cy="268003"/>
          </a:xfrm>
          <a:prstGeom prst="triangle">
            <a:avLst/>
          </a:prstGeom>
          <a:solidFill>
            <a:srgbClr val="A03B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riangle 4"/>
          <p:cNvSpPr/>
          <p:nvPr/>
        </p:nvSpPr>
        <p:spPr>
          <a:xfrm rot="5400000">
            <a:off x="4689714" y="3993066"/>
            <a:ext cx="278180" cy="268003"/>
          </a:xfrm>
          <a:prstGeom prst="triangle">
            <a:avLst/>
          </a:prstGeom>
          <a:solidFill>
            <a:srgbClr val="A03B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26838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5">
            <a:extLst>
              <a:ext uri="{FF2B5EF4-FFF2-40B4-BE49-F238E27FC236}">
                <a16:creationId xmlns:a16="http://schemas.microsoft.com/office/drawing/2014/main" id="{67AFC3AA-C99E-D44B-98FB-3CF4A9A9BD2D}"/>
              </a:ext>
            </a:extLst>
          </p:cNvPr>
          <p:cNvSpPr txBox="1">
            <a:spLocks/>
          </p:cNvSpPr>
          <p:nvPr/>
        </p:nvSpPr>
        <p:spPr>
          <a:xfrm>
            <a:off x="5199552" y="2469985"/>
            <a:ext cx="5408151" cy="457998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2200"/>
              </a:spcBef>
              <a:buFont typeface="Arial" panose="020B0604020202020204" pitchFamily="34" charset="0"/>
              <a:buNone/>
              <a:defRPr sz="36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nl-BE" sz="3000" dirty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rPr>
              <a:t>Bel een </a:t>
            </a:r>
            <a:r>
              <a:rPr lang="nl-BE" sz="3000" b="1" dirty="0">
                <a:solidFill>
                  <a:srgbClr val="A03BF9"/>
                </a:solidFill>
                <a:latin typeface="Calibri" charset="0"/>
                <a:ea typeface="Calibri" charset="0"/>
                <a:cs typeface="Calibri" charset="0"/>
              </a:rPr>
              <a:t>taxi of laat </a:t>
            </a:r>
            <a:r>
              <a:rPr lang="nl-BE" sz="3000" dirty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rPr>
              <a:t>ouders, vrienden, </a:t>
            </a:r>
            <a:r>
              <a:rPr lang="mr-IN" sz="3000" dirty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rPr>
              <a:t>…</a:t>
            </a:r>
            <a:r>
              <a:rPr lang="nl-BE" sz="3000" dirty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nl-BE" sz="3000" b="1" dirty="0">
                <a:solidFill>
                  <a:srgbClr val="A03BF9"/>
                </a:solidFill>
                <a:latin typeface="Calibri" charset="0"/>
                <a:ea typeface="Calibri" charset="0"/>
                <a:cs typeface="Calibri" charset="0"/>
              </a:rPr>
              <a:t>je ophalen </a:t>
            </a:r>
            <a:r>
              <a:rPr lang="nl-BE" sz="3000" dirty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rPr>
              <a:t>wanneer een dronken vriend(in) wil rijden.</a:t>
            </a:r>
          </a:p>
        </p:txBody>
      </p:sp>
      <p:sp>
        <p:nvSpPr>
          <p:cNvPr id="3" name="Triangle 2"/>
          <p:cNvSpPr/>
          <p:nvPr/>
        </p:nvSpPr>
        <p:spPr>
          <a:xfrm rot="5400000">
            <a:off x="4483974" y="2806508"/>
            <a:ext cx="278180" cy="268003"/>
          </a:xfrm>
          <a:prstGeom prst="triangle">
            <a:avLst/>
          </a:prstGeom>
          <a:solidFill>
            <a:srgbClr val="A03B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30505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81E0D2-9B85-99C9-5F7C-4C3EA9A7D8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Explosion 2 15">
            <a:extLst>
              <a:ext uri="{FF2B5EF4-FFF2-40B4-BE49-F238E27FC236}">
                <a16:creationId xmlns:a16="http://schemas.microsoft.com/office/drawing/2014/main" id="{F28CE2CE-F7E9-1A3F-8340-7AEB1D120585}"/>
              </a:ext>
            </a:extLst>
          </p:cNvPr>
          <p:cNvSpPr/>
          <p:nvPr/>
        </p:nvSpPr>
        <p:spPr>
          <a:xfrm>
            <a:off x="-2599" y="-255587"/>
            <a:ext cx="8206701" cy="6269044"/>
          </a:xfrm>
          <a:prstGeom prst="irregularSeal2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7A274E8-4352-3739-6184-5EAA593FDF1B}"/>
              </a:ext>
            </a:extLst>
          </p:cNvPr>
          <p:cNvGrpSpPr/>
          <p:nvPr/>
        </p:nvGrpSpPr>
        <p:grpSpPr>
          <a:xfrm>
            <a:off x="-2044931" y="-147781"/>
            <a:ext cx="14730883" cy="7446356"/>
            <a:chOff x="-2963225" y="-81280"/>
            <a:chExt cx="15266791" cy="8295595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E71FA8D9-A68D-A7DE-43AE-FE7B9F09E4D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27488" y="-81280"/>
              <a:ext cx="5376078" cy="4191340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DD6A347A-A2A4-8B98-7A65-1B5ED1A9CDE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27488" y="4022975"/>
              <a:ext cx="5376078" cy="4191340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0C6D5D12-4ABD-E6C3-BA95-78D22F23D6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-2963225" y="-81280"/>
              <a:ext cx="5376078" cy="419134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AA6E04BC-5C66-0686-46CA-387AF1ED571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-2963225" y="4022975"/>
              <a:ext cx="5376078" cy="4191340"/>
            </a:xfrm>
            <a:prstGeom prst="rect">
              <a:avLst/>
            </a:prstGeom>
          </p:spPr>
        </p:pic>
      </p:grpSp>
      <p:sp>
        <p:nvSpPr>
          <p:cNvPr id="17" name="Titel 1">
            <a:extLst>
              <a:ext uri="{FF2B5EF4-FFF2-40B4-BE49-F238E27FC236}">
                <a16:creationId xmlns:a16="http://schemas.microsoft.com/office/drawing/2014/main" id="{05A2AC93-93F5-D75E-2A32-5809CA412545}"/>
              </a:ext>
            </a:extLst>
          </p:cNvPr>
          <p:cNvSpPr txBox="1">
            <a:spLocks/>
          </p:cNvSpPr>
          <p:nvPr/>
        </p:nvSpPr>
        <p:spPr>
          <a:xfrm rot="20508756">
            <a:off x="1488529" y="1169716"/>
            <a:ext cx="6188494" cy="291706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nl-BE" sz="10000" b="1">
                <a:latin typeface="Arial"/>
                <a:cs typeface="Arial"/>
              </a:rPr>
              <a:t>Feit of Fabel?</a:t>
            </a:r>
            <a:endParaRPr lang="en-US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5803D9B9-C287-C73E-F346-FA108B7218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15949" y="5468303"/>
            <a:ext cx="469900" cy="2159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C39D8821-CE42-4C4D-6211-DC2C15D450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743" y="908045"/>
            <a:ext cx="469900" cy="2159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57F2D11B-54A4-9AFF-0AA0-20F32E6D8C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393" y="886851"/>
            <a:ext cx="476250" cy="2413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333458D-1F81-C299-483E-D824D5E900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9599" y="5442903"/>
            <a:ext cx="476250" cy="24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14911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5" presetClass="emph" presetSubtype="0" repeatCount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1639804" y="-224933"/>
            <a:ext cx="14730883" cy="7446356"/>
            <a:chOff x="-2963225" y="-81280"/>
            <a:chExt cx="15266791" cy="8295595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27488" y="-81280"/>
              <a:ext cx="5376078" cy="4191340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27488" y="4022975"/>
              <a:ext cx="5376078" cy="4191340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-2963225" y="-81280"/>
              <a:ext cx="5376078" cy="4191340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-2963225" y="4022975"/>
              <a:ext cx="5376078" cy="4191340"/>
            </a:xfrm>
            <a:prstGeom prst="rect">
              <a:avLst/>
            </a:prstGeom>
          </p:spPr>
        </p:pic>
      </p:grpSp>
      <p:sp>
        <p:nvSpPr>
          <p:cNvPr id="9" name="Explosion 2 8"/>
          <p:cNvSpPr/>
          <p:nvPr/>
        </p:nvSpPr>
        <p:spPr>
          <a:xfrm rot="14400000">
            <a:off x="-1406399" y="-2505580"/>
            <a:ext cx="12644855" cy="12085818"/>
          </a:xfrm>
          <a:prstGeom prst="irregularSeal2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1780" y="198038"/>
            <a:ext cx="9748520" cy="10362677"/>
          </a:xfrm>
          <a:prstGeom prst="rect">
            <a:avLst/>
          </a:prstGeom>
        </p:spPr>
      </p:pic>
      <p:sp>
        <p:nvSpPr>
          <p:cNvPr id="11" name="Tijdelijke aanduiding voor tekst 2">
            <a:extLst>
              <a:ext uri="{FF2B5EF4-FFF2-40B4-BE49-F238E27FC236}">
                <a16:creationId xmlns:a16="http://schemas.microsoft.com/office/drawing/2014/main" id="{D9CFEDC4-62D8-2D4B-AE72-93BC733F3DA4}"/>
              </a:ext>
            </a:extLst>
          </p:cNvPr>
          <p:cNvSpPr txBox="1">
            <a:spLocks/>
          </p:cNvSpPr>
          <p:nvPr/>
        </p:nvSpPr>
        <p:spPr>
          <a:xfrm>
            <a:off x="2445136" y="1889404"/>
            <a:ext cx="4133707" cy="329585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nl-BE" sz="4500" b="1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Alcohol zorgt voor betere seks.</a:t>
            </a:r>
            <a:endParaRPr lang="nl-BE" sz="4500" b="1" dirty="0">
              <a:solidFill>
                <a:schemeClr val="bg1"/>
              </a:solidFill>
              <a:latin typeface="Calibri" charset="0"/>
              <a:ea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7290589"/>
      </p:ext>
    </p:extLst>
  </p:cSld>
  <p:clrMapOvr>
    <a:masterClrMapping/>
  </p:clrMapOvr>
  <p:transition spd="slow">
    <p:push dir="u"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1639804" y="-224933"/>
            <a:ext cx="14730883" cy="7446356"/>
            <a:chOff x="-2963225" y="-81280"/>
            <a:chExt cx="15266791" cy="8295595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27488" y="-81280"/>
              <a:ext cx="5376078" cy="4191340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27488" y="4022975"/>
              <a:ext cx="5376078" cy="4191340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-2963225" y="-81280"/>
              <a:ext cx="5376078" cy="4191340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-2963225" y="4022975"/>
              <a:ext cx="5376078" cy="4191340"/>
            </a:xfrm>
            <a:prstGeom prst="rect">
              <a:avLst/>
            </a:prstGeom>
          </p:spPr>
        </p:pic>
      </p:grpSp>
      <p:sp>
        <p:nvSpPr>
          <p:cNvPr id="9" name="Explosion 2 8"/>
          <p:cNvSpPr/>
          <p:nvPr/>
        </p:nvSpPr>
        <p:spPr>
          <a:xfrm rot="14400000">
            <a:off x="-1406399" y="-2505580"/>
            <a:ext cx="12644855" cy="12085818"/>
          </a:xfrm>
          <a:prstGeom prst="irregularSeal2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1780" y="198038"/>
            <a:ext cx="9748520" cy="10362677"/>
          </a:xfrm>
          <a:prstGeom prst="rect">
            <a:avLst/>
          </a:prstGeom>
        </p:spPr>
      </p:pic>
      <p:sp>
        <p:nvSpPr>
          <p:cNvPr id="11" name="Tijdelijke aanduiding voor tekst 2">
            <a:extLst>
              <a:ext uri="{FF2B5EF4-FFF2-40B4-BE49-F238E27FC236}">
                <a16:creationId xmlns:a16="http://schemas.microsoft.com/office/drawing/2014/main" id="{D9CFEDC4-62D8-2D4B-AE72-93BC733F3DA4}"/>
              </a:ext>
            </a:extLst>
          </p:cNvPr>
          <p:cNvSpPr txBox="1">
            <a:spLocks/>
          </p:cNvSpPr>
          <p:nvPr/>
        </p:nvSpPr>
        <p:spPr>
          <a:xfrm>
            <a:off x="2445136" y="1889404"/>
            <a:ext cx="4133707" cy="329585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nl-BE" sz="4500" b="1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Alcohol zorgt voor betere seks.</a:t>
            </a:r>
            <a:endParaRPr lang="nl-BE" sz="4500" b="1" dirty="0">
              <a:solidFill>
                <a:schemeClr val="bg1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5968194" y="1"/>
            <a:ext cx="6657606" cy="6857998"/>
            <a:chOff x="6028346" y="1"/>
            <a:chExt cx="6657606" cy="6857998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28346" y="1"/>
              <a:ext cx="6657606" cy="6857998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696996" y="2793577"/>
              <a:ext cx="3541413" cy="1060530"/>
            </a:xfrm>
            <a:prstGeom prst="rect">
              <a:avLst/>
            </a:prstGeom>
          </p:spPr>
        </p:pic>
      </p:grpSp>
      <p:grpSp>
        <p:nvGrpSpPr>
          <p:cNvPr id="15" name="Group 14"/>
          <p:cNvGrpSpPr/>
          <p:nvPr/>
        </p:nvGrpSpPr>
        <p:grpSpPr>
          <a:xfrm>
            <a:off x="18390" y="0"/>
            <a:ext cx="6168569" cy="6857999"/>
            <a:chOff x="-41195" y="0"/>
            <a:chExt cx="6168569" cy="6857999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1195" y="0"/>
              <a:ext cx="6168569" cy="6857999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628491" y="2746231"/>
              <a:ext cx="2405132" cy="1107876"/>
            </a:xfrm>
            <a:prstGeom prst="rect">
              <a:avLst/>
            </a:prstGeom>
          </p:spPr>
        </p:pic>
      </p:grpSp>
      <p:grpSp>
        <p:nvGrpSpPr>
          <p:cNvPr id="18" name="Group 17"/>
          <p:cNvGrpSpPr/>
          <p:nvPr/>
        </p:nvGrpSpPr>
        <p:grpSpPr>
          <a:xfrm>
            <a:off x="5338348" y="2611254"/>
            <a:ext cx="1647259" cy="1670518"/>
            <a:chOff x="5338348" y="2611254"/>
            <a:chExt cx="1647259" cy="1670518"/>
          </a:xfrm>
        </p:grpSpPr>
        <p:sp>
          <p:nvSpPr>
            <p:cNvPr id="19" name="Explosion 2 18"/>
            <p:cNvSpPr/>
            <p:nvPr/>
          </p:nvSpPr>
          <p:spPr>
            <a:xfrm rot="900000">
              <a:off x="5338348" y="2634513"/>
              <a:ext cx="1647259" cy="1647259"/>
            </a:xfrm>
            <a:prstGeom prst="irregularSeal2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itel 1">
              <a:extLst>
                <a:ext uri="{FF2B5EF4-FFF2-40B4-BE49-F238E27FC236}">
                  <a16:creationId xmlns:a16="http://schemas.microsoft.com/office/drawing/2014/main" id="{95611E03-0D12-B34F-BAA4-DA838A2E87F4}"/>
                </a:ext>
              </a:extLst>
            </p:cNvPr>
            <p:cNvSpPr txBox="1">
              <a:spLocks/>
            </p:cNvSpPr>
            <p:nvPr/>
          </p:nvSpPr>
          <p:spPr>
            <a:xfrm>
              <a:off x="5783631" y="2611254"/>
              <a:ext cx="688431" cy="1325563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b="0" i="0" kern="1200">
                  <a:solidFill>
                    <a:schemeClr val="bg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r>
                <a:rPr lang="nl-BE" b="1" dirty="0">
                  <a:latin typeface="Arial Black" charset="0"/>
                  <a:ea typeface="Arial Black" charset="0"/>
                  <a:cs typeface="Arial Black" charset="0"/>
                </a:rPr>
                <a:t>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60239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xplosion 2 9"/>
          <p:cNvSpPr/>
          <p:nvPr/>
        </p:nvSpPr>
        <p:spPr>
          <a:xfrm>
            <a:off x="2512022" y="0"/>
            <a:ext cx="6858000" cy="6858000"/>
          </a:xfrm>
          <a:prstGeom prst="irregularSeal2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089564" y="374072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pSp>
        <p:nvGrpSpPr>
          <p:cNvPr id="15" name="Group 14"/>
          <p:cNvGrpSpPr/>
          <p:nvPr/>
        </p:nvGrpSpPr>
        <p:grpSpPr>
          <a:xfrm>
            <a:off x="-2963225" y="-81280"/>
            <a:ext cx="15266791" cy="8295595"/>
            <a:chOff x="-2963225" y="-81280"/>
            <a:chExt cx="15266791" cy="8295595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27488" y="-81280"/>
              <a:ext cx="5376078" cy="4191340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27488" y="4022975"/>
              <a:ext cx="5376078" cy="4191340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-2963225" y="-81280"/>
              <a:ext cx="5376078" cy="4191340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-2963225" y="4022975"/>
              <a:ext cx="5376078" cy="4191340"/>
            </a:xfrm>
            <a:prstGeom prst="rect">
              <a:avLst/>
            </a:prstGeom>
          </p:spPr>
        </p:pic>
      </p:grp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8832" y="2458955"/>
            <a:ext cx="5935682" cy="177752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9236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3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74607" y="2454709"/>
            <a:ext cx="560378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BE" sz="4000" b="1" dirty="0">
                <a:solidFill>
                  <a:srgbClr val="EB5D52"/>
                </a:solidFill>
                <a:latin typeface="Arial Black" charset="0"/>
                <a:ea typeface="Arial Black" charset="0"/>
                <a:cs typeface="Arial Black" charset="0"/>
              </a:rPr>
              <a:t>Alcohol zorgt NIET voor betere seks.</a:t>
            </a:r>
          </a:p>
        </p:txBody>
      </p:sp>
    </p:spTree>
    <p:extLst>
      <p:ext uri="{BB962C8B-B14F-4D97-AF65-F5344CB8AC3E}">
        <p14:creationId xmlns:p14="http://schemas.microsoft.com/office/powerpoint/2010/main" val="1769572933"/>
      </p:ext>
    </p:extLst>
  </p:cSld>
  <p:clrMapOvr>
    <a:masterClrMapping/>
  </p:clrMapOvr>
  <p:transition spd="slow">
    <p:push dir="u"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0787" y="3208622"/>
            <a:ext cx="197711" cy="281157"/>
          </a:xfrm>
          <a:prstGeom prst="rect">
            <a:avLst/>
          </a:prstGeom>
        </p:spPr>
      </p:pic>
      <p:sp>
        <p:nvSpPr>
          <p:cNvPr id="4" name="Tijdelijke aanduiding voor tekst 2">
            <a:extLst>
              <a:ext uri="{FF2B5EF4-FFF2-40B4-BE49-F238E27FC236}">
                <a16:creationId xmlns:a16="http://schemas.microsoft.com/office/drawing/2014/main" id="{5EA7A443-21C1-F34F-BF44-1CB2078DC3A7}"/>
              </a:ext>
            </a:extLst>
          </p:cNvPr>
          <p:cNvSpPr txBox="1">
            <a:spLocks/>
          </p:cNvSpPr>
          <p:nvPr/>
        </p:nvSpPr>
        <p:spPr>
          <a:xfrm>
            <a:off x="4003471" y="1877851"/>
            <a:ext cx="6690084" cy="4187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2200"/>
              </a:spcBef>
              <a:buFont typeface="Arial" panose="020B0604020202020204" pitchFamily="34" charset="0"/>
              <a:buNone/>
              <a:defRPr sz="36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BE" sz="30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rPr>
              <a:t>Je kan losser en socialer worden, </a:t>
            </a:r>
            <a:r>
              <a:rPr lang="nl-BE" sz="3000" b="1">
                <a:solidFill>
                  <a:srgbClr val="EB5D52"/>
                </a:solidFill>
                <a:latin typeface="Calibri" charset="0"/>
                <a:ea typeface="Calibri" charset="0"/>
                <a:cs typeface="Calibri" charset="0"/>
              </a:rPr>
              <a:t>MAAR</a:t>
            </a:r>
            <a:r>
              <a:rPr lang="nl-BE" sz="30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rPr>
              <a:t>:</a:t>
            </a:r>
            <a:br>
              <a:rPr lang="nl-BE" sz="30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rPr>
            </a:br>
            <a:endParaRPr lang="nl-BE" sz="3000" dirty="0">
              <a:solidFill>
                <a:schemeClr val="tx1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5" name="Tijdelijke aanduiding voor tekst 2">
            <a:extLst>
              <a:ext uri="{FF2B5EF4-FFF2-40B4-BE49-F238E27FC236}">
                <a16:creationId xmlns:a16="http://schemas.microsoft.com/office/drawing/2014/main" id="{5EA7A443-21C1-F34F-BF44-1CB2078DC3A7}"/>
              </a:ext>
            </a:extLst>
          </p:cNvPr>
          <p:cNvSpPr txBox="1">
            <a:spLocks/>
          </p:cNvSpPr>
          <p:nvPr/>
        </p:nvSpPr>
        <p:spPr>
          <a:xfrm>
            <a:off x="4536250" y="2945163"/>
            <a:ext cx="6072245" cy="33998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2200"/>
              </a:spcBef>
              <a:buFont typeface="Arial" panose="020B0604020202020204" pitchFamily="34" charset="0"/>
              <a:buNone/>
              <a:defRPr sz="36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nl-BE" sz="3000" dirty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rPr>
              <a:t>Een erectie houden en een orgasme krijgen wordt </a:t>
            </a:r>
            <a:r>
              <a:rPr lang="nl-BE" sz="30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rPr>
              <a:t>moeilijker.</a:t>
            </a:r>
            <a:endParaRPr lang="nl-BE" sz="3000" dirty="0">
              <a:solidFill>
                <a:schemeClr val="tx1"/>
              </a:solidFill>
              <a:latin typeface="Calibri" charset="0"/>
              <a:ea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628483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2">
            <a:extLst>
              <a:ext uri="{FF2B5EF4-FFF2-40B4-BE49-F238E27FC236}">
                <a16:creationId xmlns:a16="http://schemas.microsoft.com/office/drawing/2014/main" id="{5EA7A443-21C1-F34F-BF44-1CB2078DC3A7}"/>
              </a:ext>
            </a:extLst>
          </p:cNvPr>
          <p:cNvSpPr txBox="1">
            <a:spLocks/>
          </p:cNvSpPr>
          <p:nvPr/>
        </p:nvSpPr>
        <p:spPr>
          <a:xfrm>
            <a:off x="4699591" y="1828800"/>
            <a:ext cx="5781314" cy="37078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2200"/>
              </a:spcBef>
              <a:buFont typeface="Arial" panose="020B0604020202020204" pitchFamily="34" charset="0"/>
              <a:buNone/>
              <a:defRPr sz="36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nl-BE" sz="30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rPr>
              <a:t>Je </a:t>
            </a:r>
            <a:r>
              <a:rPr lang="nl-BE" sz="3000" dirty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rPr>
              <a:t>denkt minder na. Hierdoor heb je meer kans om dingen te doen waar je achteraf spijt van krijgt (zoals ‘geen condoom gebruiken’).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8257" y="2136796"/>
            <a:ext cx="197711" cy="281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22559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C6DAC6-5AC6-5C5C-D92F-E1D6F95182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3">
            <a:extLst>
              <a:ext uri="{FF2B5EF4-FFF2-40B4-BE49-F238E27FC236}">
                <a16:creationId xmlns:a16="http://schemas.microsoft.com/office/drawing/2014/main" id="{CBF2FD04-18E6-B73A-16CC-C87461EECADC}"/>
              </a:ext>
            </a:extLst>
          </p:cNvPr>
          <p:cNvSpPr txBox="1">
            <a:spLocks/>
          </p:cNvSpPr>
          <p:nvPr/>
        </p:nvSpPr>
        <p:spPr>
          <a:xfrm>
            <a:off x="5232400" y="1717760"/>
            <a:ext cx="6011952" cy="802284"/>
          </a:xfrm>
          <a:prstGeom prst="rect">
            <a:avLst/>
          </a:prstGeom>
        </p:spPr>
        <p:txBody>
          <a:bodyPr lIns="91440" tIns="45720" rIns="91440" bIns="45720" anchor="t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0" i="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nl-BE" sz="3000">
                <a:latin typeface="Calibri"/>
                <a:ea typeface="Calibri"/>
                <a:cs typeface="Calibri"/>
              </a:rPr>
              <a:t>Waarvoor staat #BalanceTonBar?</a:t>
            </a:r>
            <a:r>
              <a:rPr lang="nl-BE" sz="3000" dirty="0">
                <a:latin typeface="Calibri"/>
                <a:ea typeface="Calibri"/>
                <a:cs typeface="Calibri"/>
              </a:rPr>
              <a:t> </a:t>
            </a:r>
            <a:br>
              <a:rPr lang="nl-BE" sz="3000" dirty="0">
                <a:latin typeface="Calibri" charset="0"/>
                <a:ea typeface="Calibri" charset="0"/>
                <a:cs typeface="Calibri" charset="0"/>
              </a:rPr>
            </a:br>
            <a:endParaRPr lang="nl-BE" sz="3000" dirty="0">
              <a:latin typeface="Calibri"/>
              <a:ea typeface="Calibri"/>
              <a:cs typeface="Calibri"/>
            </a:endParaRPr>
          </a:p>
        </p:txBody>
      </p:sp>
      <p:sp>
        <p:nvSpPr>
          <p:cNvPr id="3" name="Triangle 2">
            <a:extLst>
              <a:ext uri="{FF2B5EF4-FFF2-40B4-BE49-F238E27FC236}">
                <a16:creationId xmlns:a16="http://schemas.microsoft.com/office/drawing/2014/main" id="{1BE7A0F1-53C1-1364-FAD1-BA316B5CEB0D}"/>
              </a:ext>
            </a:extLst>
          </p:cNvPr>
          <p:cNvSpPr/>
          <p:nvPr/>
        </p:nvSpPr>
        <p:spPr>
          <a:xfrm rot="5400000">
            <a:off x="4695534" y="1754478"/>
            <a:ext cx="278180" cy="257574"/>
          </a:xfrm>
          <a:prstGeom prst="triangle">
            <a:avLst/>
          </a:prstGeom>
          <a:solidFill>
            <a:srgbClr val="58F2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93D209C-7031-A629-009D-2C09B9589E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7717" y="2636781"/>
            <a:ext cx="2176754" cy="1581181"/>
          </a:xfrm>
          <a:prstGeom prst="ellipse">
            <a:avLst/>
          </a:prstGeom>
          <a:ln w="63500" cap="rnd">
            <a:solidFill>
              <a:srgbClr val="275B9B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317262661"/>
      </p:ext>
    </p:extLst>
  </p:cSld>
  <p:clrMapOvr>
    <a:masterClrMapping/>
  </p:clrMapOvr>
  <p:transition spd="slow">
    <p:push dir="u"/>
  </p:transition>
  <p:extLst>
    <p:ext uri="{6950BFC3-D8DA-4A85-94F7-54DA5524770B}">
      <p188:commentRel xmlns:p188="http://schemas.microsoft.com/office/powerpoint/2018/8/main" r:id="rId3"/>
    </p:ext>
  </p:extLs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DB3CD1-AF7D-CE2F-0A85-92206C7A9D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5">
            <a:extLst>
              <a:ext uri="{FF2B5EF4-FFF2-40B4-BE49-F238E27FC236}">
                <a16:creationId xmlns:a16="http://schemas.microsoft.com/office/drawing/2014/main" id="{0EA2E493-9AE6-0D41-6A8D-633EDE2D3C00}"/>
              </a:ext>
            </a:extLst>
          </p:cNvPr>
          <p:cNvSpPr txBox="1">
            <a:spLocks/>
          </p:cNvSpPr>
          <p:nvPr/>
        </p:nvSpPr>
        <p:spPr>
          <a:xfrm>
            <a:off x="5070752" y="2029405"/>
            <a:ext cx="5914431" cy="4579989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nl-BE" sz="3000" b="1">
                <a:solidFill>
                  <a:srgbClr val="A03BF9"/>
                </a:solidFill>
                <a:latin typeface="Calibri"/>
                <a:ea typeface="Calibri"/>
                <a:cs typeface="Calibri"/>
              </a:rPr>
              <a:t>Zorg voor elkaar </a:t>
            </a:r>
            <a:endParaRPr lang="nl-BE" sz="3000" b="1" dirty="0">
              <a:solidFill>
                <a:srgbClr val="A03BF9"/>
              </a:solidFill>
              <a:latin typeface="Calibri" charset="0"/>
              <a:ea typeface="Calibri" charset="0"/>
              <a:cs typeface="Calibri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nl-BE" sz="3000" dirty="0">
                <a:latin typeface="Calibri"/>
                <a:ea typeface="Calibri"/>
                <a:cs typeface="Calibri"/>
              </a:rPr>
              <a:t>Check regelmatig in bij elkaar: voelt iedereen zich nog goed? Heeft </a:t>
            </a:r>
            <a:r>
              <a:rPr lang="nl-BE" sz="3000">
                <a:latin typeface="Calibri"/>
                <a:ea typeface="Calibri"/>
                <a:cs typeface="Calibri"/>
              </a:rPr>
              <a:t>iedereen het nog naar zijn zin?</a:t>
            </a:r>
            <a:endParaRPr lang="nl-BE" sz="3000" dirty="0">
              <a:latin typeface="Calibri"/>
              <a:ea typeface="Calibri"/>
              <a:cs typeface="Calibri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nl-BE" sz="3000" b="1">
                <a:latin typeface="Calibri"/>
                <a:ea typeface="Calibri"/>
                <a:cs typeface="Calibri"/>
              </a:rPr>
              <a:t>Samen uit, samen thuis!</a:t>
            </a:r>
            <a:endParaRPr lang="nl-BE" sz="3000" b="1" dirty="0">
              <a:latin typeface="Calibri"/>
              <a:ea typeface="Calibri"/>
              <a:cs typeface="Calibri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nl-BE" sz="3000" dirty="0">
                <a:latin typeface="Calibri"/>
                <a:ea typeface="Calibri"/>
                <a:cs typeface="Calibri"/>
              </a:rPr>
              <a:t>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nl-BE" sz="3000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3" name="Triangle 2">
            <a:extLst>
              <a:ext uri="{FF2B5EF4-FFF2-40B4-BE49-F238E27FC236}">
                <a16:creationId xmlns:a16="http://schemas.microsoft.com/office/drawing/2014/main" id="{17D980FD-4488-49EE-6084-D20A5736ECB0}"/>
              </a:ext>
            </a:extLst>
          </p:cNvPr>
          <p:cNvSpPr/>
          <p:nvPr/>
        </p:nvSpPr>
        <p:spPr>
          <a:xfrm rot="5400000">
            <a:off x="4478683" y="2334899"/>
            <a:ext cx="278180" cy="268003"/>
          </a:xfrm>
          <a:prstGeom prst="triangle">
            <a:avLst/>
          </a:prstGeom>
          <a:solidFill>
            <a:srgbClr val="A03B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riangle 3">
            <a:extLst>
              <a:ext uri="{FF2B5EF4-FFF2-40B4-BE49-F238E27FC236}">
                <a16:creationId xmlns:a16="http://schemas.microsoft.com/office/drawing/2014/main" id="{6A9BB04C-60A8-2901-ADEB-65D6989D27D5}"/>
              </a:ext>
            </a:extLst>
          </p:cNvPr>
          <p:cNvSpPr/>
          <p:nvPr/>
        </p:nvSpPr>
        <p:spPr>
          <a:xfrm rot="5400000">
            <a:off x="4478683" y="5113492"/>
            <a:ext cx="278180" cy="268003"/>
          </a:xfrm>
          <a:prstGeom prst="triangle">
            <a:avLst/>
          </a:prstGeom>
          <a:solidFill>
            <a:srgbClr val="A03B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729639"/>
      </p:ext>
    </p:extLst>
  </p:cSld>
  <p:clrMapOvr>
    <a:masterClrMapping/>
  </p:clrMapOvr>
  <p:transition spd="slow">
    <p:push dir="u"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4208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 rot="10800000">
            <a:off x="-1511270" y="-269528"/>
            <a:ext cx="15266791" cy="7414054"/>
            <a:chOff x="-2963225" y="-81280"/>
            <a:chExt cx="15266791" cy="8295595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27488" y="-81280"/>
              <a:ext cx="5376078" cy="4191340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27488" y="4022975"/>
              <a:ext cx="5376078" cy="4191340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-2963225" y="-81280"/>
              <a:ext cx="5376078" cy="4191340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-2963225" y="4022975"/>
              <a:ext cx="5376078" cy="4191340"/>
            </a:xfrm>
            <a:prstGeom prst="rect">
              <a:avLst/>
            </a:prstGeom>
          </p:spPr>
        </p:pic>
      </p:grpSp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 flipV="1">
            <a:off x="9720148" y="4352948"/>
            <a:ext cx="2416207" cy="15665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 flipV="1">
            <a:off x="9720148" y="1915985"/>
            <a:ext cx="2416207" cy="15665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 flipV="1">
            <a:off x="15814" y="4352950"/>
            <a:ext cx="2416207" cy="15665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 flipV="1">
            <a:off x="15814" y="1915987"/>
            <a:ext cx="2416207" cy="156650"/>
          </a:xfrm>
          <a:prstGeom prst="rect">
            <a:avLst/>
          </a:prstGeom>
        </p:spPr>
      </p:pic>
      <p:pic>
        <p:nvPicPr>
          <p:cNvPr id="18" name="Afbeelding 2">
            <a:extLst>
              <a:ext uri="{FF2B5EF4-FFF2-40B4-BE49-F238E27FC236}">
                <a16:creationId xmlns:a16="http://schemas.microsoft.com/office/drawing/2014/main" id="{BA05691E-08E5-A148-9886-D97A68AFE8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0450" y="4938360"/>
            <a:ext cx="2345412" cy="1359273"/>
          </a:xfrm>
          <a:prstGeom prst="rect">
            <a:avLst/>
          </a:prstGeom>
        </p:spPr>
      </p:pic>
      <p:sp>
        <p:nvSpPr>
          <p:cNvPr id="19" name="Titel 1">
            <a:extLst>
              <a:ext uri="{FF2B5EF4-FFF2-40B4-BE49-F238E27FC236}">
                <a16:creationId xmlns:a16="http://schemas.microsoft.com/office/drawing/2014/main" id="{21774F9E-163A-CD42-A13A-93811E8F38EA}"/>
              </a:ext>
            </a:extLst>
          </p:cNvPr>
          <p:cNvSpPr txBox="1">
            <a:spLocks/>
          </p:cNvSpPr>
          <p:nvPr/>
        </p:nvSpPr>
        <p:spPr>
          <a:xfrm>
            <a:off x="2559431" y="0"/>
            <a:ext cx="6867450" cy="53653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nl-BE" sz="3600" dirty="0">
                <a:latin typeface="Calibri" charset="0"/>
                <a:ea typeface="Calibri" charset="0"/>
                <a:cs typeface="Calibri" charset="0"/>
              </a:rPr>
              <a:t>Maak je je zorgen over jezelf, vrienden of familie?</a:t>
            </a:r>
            <a:br>
              <a:rPr lang="nl-BE" sz="3600" dirty="0">
                <a:latin typeface="Calibri" charset="0"/>
                <a:ea typeface="Calibri" charset="0"/>
                <a:cs typeface="Calibri" charset="0"/>
              </a:rPr>
            </a:br>
            <a:r>
              <a:rPr lang="nl-BE" sz="3600" dirty="0">
                <a:latin typeface="Calibri" charset="0"/>
                <a:ea typeface="Calibri" charset="0"/>
                <a:cs typeface="Calibri" charset="0"/>
              </a:rPr>
              <a:t>Heb je vragen over drank, drugs, pillen, gamen of gokken?</a:t>
            </a:r>
            <a:br>
              <a:rPr lang="nl-BE" sz="3600" dirty="0">
                <a:latin typeface="Calibri" charset="0"/>
                <a:ea typeface="Calibri" charset="0"/>
                <a:cs typeface="Calibri" charset="0"/>
              </a:rPr>
            </a:br>
            <a:br>
              <a:rPr lang="nl-BE" sz="3600" dirty="0">
                <a:latin typeface="Calibri" charset="0"/>
                <a:ea typeface="Calibri" charset="0"/>
                <a:cs typeface="Calibri" charset="0"/>
              </a:rPr>
            </a:br>
            <a:r>
              <a:rPr lang="nl-BE" sz="3600" dirty="0">
                <a:latin typeface="Calibri" charset="0"/>
                <a:ea typeface="Calibri" charset="0"/>
                <a:cs typeface="Calibri" charset="0"/>
              </a:rPr>
              <a:t>Surf naar de website </a:t>
            </a:r>
            <a:r>
              <a:rPr lang="nl-BE" sz="3600" b="1" dirty="0">
                <a:latin typeface="Calibri" charset="0"/>
                <a:ea typeface="Calibri" charset="0"/>
                <a:cs typeface="Calibri" charset="0"/>
              </a:rPr>
              <a:t>www.druglijn.be</a:t>
            </a:r>
          </a:p>
        </p:txBody>
      </p:sp>
    </p:spTree>
    <p:extLst>
      <p:ext uri="{BB962C8B-B14F-4D97-AF65-F5344CB8AC3E}">
        <p14:creationId xmlns:p14="http://schemas.microsoft.com/office/powerpoint/2010/main" val="41556103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30d8478-c609-4856-a5ea-e4b6a8acb26a">
      <Terms xmlns="http://schemas.microsoft.com/office/infopath/2007/PartnerControls"/>
    </lcf76f155ced4ddcb4097134ff3c332f>
    <TaxCatchAll xmlns="9ac44d16-cf57-48ae-b303-e9909a3396aa" xsi:nil="true"/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2CF92FDCD2C5A4BB55D7982D9FC9287" ma:contentTypeVersion="16" ma:contentTypeDescription="Een nieuw document maken." ma:contentTypeScope="" ma:versionID="aed0c00ce09a19c5894bb40ce35e6bd9">
  <xsd:schema xmlns:xsd="http://www.w3.org/2001/XMLSchema" xmlns:xs="http://www.w3.org/2001/XMLSchema" xmlns:p="http://schemas.microsoft.com/office/2006/metadata/properties" xmlns:ns1="http://schemas.microsoft.com/sharepoint/v3" xmlns:ns2="030d8478-c609-4856-a5ea-e4b6a8acb26a" xmlns:ns3="9ac44d16-cf57-48ae-b303-e9909a3396aa" targetNamespace="http://schemas.microsoft.com/office/2006/metadata/properties" ma:root="true" ma:fieldsID="a8a4a64018ef2884aaf912f548760bd2" ns1:_="" ns2:_="" ns3:_="">
    <xsd:import namespace="http://schemas.microsoft.com/sharepoint/v3"/>
    <xsd:import namespace="030d8478-c609-4856-a5ea-e4b6a8acb26a"/>
    <xsd:import namespace="9ac44d16-cf57-48ae-b303-e9909a3396aa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2:MediaServiceBillingMetadata" minOccurs="0"/>
                <xsd:element ref="ns1:_ip_UnifiedCompliancePolicyProperties" minOccurs="0"/>
                <xsd:element ref="ns1:_ip_UnifiedCompliancePolicyUIAction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1" nillable="true" ma:displayName="Eigenschappen van het geïntegreerd beleid voor naleving" ma:hidden="true" ma:internalName="_ip_UnifiedCompliancePolicyProperties">
      <xsd:simpleType>
        <xsd:restriction base="dms:Note"/>
      </xsd:simpleType>
    </xsd:element>
    <xsd:element name="_ip_UnifiedCompliancePolicyUIAction" ma:index="22" nillable="true" ma:displayName="Actie van de gebruikersinterface van het geïntegreerd beleid voor naleving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30d8478-c609-4856-a5ea-e4b6a8acb26a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Afbeeldingtags" ma:readOnly="false" ma:fieldId="{5cf76f15-5ced-4ddc-b409-7134ff3c332f}" ma:taxonomyMulti="true" ma:sspId="fb7173da-ec22-442e-9120-515e97629a3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3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c44d16-cf57-48ae-b303-e9909a3396aa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09897fec-132e-4589-841b-f4b5ba8c4507}" ma:internalName="TaxCatchAll" ma:showField="CatchAllData" ma:web="9ac44d16-cf57-48ae-b303-e9909a3396a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DB20196-6850-4E48-886E-5C7DFA494025}">
  <ds:schemaRefs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purl.org/dc/elements/1.1/"/>
    <ds:schemaRef ds:uri="http://schemas.microsoft.com/office/2006/metadata/properties"/>
    <ds:schemaRef ds:uri="2ddd304d-9ed0-4def-a4ec-c6c4f3a281c3"/>
    <ds:schemaRef ds:uri="ca66374e-905d-440e-9cdb-dab709ad6157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8E7D40D8-6787-4BFF-8C6F-3007C16AF633}"/>
</file>

<file path=customXml/itemProps3.xml><?xml version="1.0" encoding="utf-8"?>
<ds:datastoreItem xmlns:ds="http://schemas.openxmlformats.org/officeDocument/2006/customXml" ds:itemID="{91AE2F31-52E8-491C-A5F0-E5C65B070F7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1359</Words>
  <Application>Microsoft Office PowerPoint</Application>
  <PresentationFormat>Widescreen</PresentationFormat>
  <Paragraphs>153</Paragraphs>
  <Slides>73</Slides>
  <Notes>17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73</vt:i4>
      </vt:variant>
    </vt:vector>
  </HeadingPairs>
  <TitlesOfParts>
    <vt:vector size="74" baseType="lpstr">
      <vt:lpstr>Kantoorthema</vt:lpstr>
      <vt:lpstr>Stellingenspel over  alcohol en uitgaan  </vt:lpstr>
      <vt:lpstr>AFSPRAKEN</vt:lpstr>
      <vt:lpstr>Soorten vragen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laurent battheu</dc:creator>
  <cp:lastModifiedBy>Kaat Terryn</cp:lastModifiedBy>
  <cp:revision>925</cp:revision>
  <dcterms:created xsi:type="dcterms:W3CDTF">2019-01-21T13:09:12Z</dcterms:created>
  <dcterms:modified xsi:type="dcterms:W3CDTF">2026-08-17T10:00:29Z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0x010100B2CF92FDCD2C5A4BB55D7982D9FC9287</vt:lpwstr>
  </property>
  <property fmtid="{D5CDD505-2E9C-101B-9397-08002B2CF9AE}" pid="3" name="MediaServiceImageTags">
    <vt:lpwstr/>
  </property>
</Properties>
</file>