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diagrams/data3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5" r:id="rId3"/>
    <p:sldId id="258" r:id="rId4"/>
    <p:sldId id="259" r:id="rId5"/>
    <p:sldId id="260" r:id="rId6"/>
    <p:sldId id="278" r:id="rId7"/>
    <p:sldId id="283" r:id="rId8"/>
    <p:sldId id="279" r:id="rId9"/>
    <p:sldId id="282" r:id="rId10"/>
    <p:sldId id="281" r:id="rId11"/>
    <p:sldId id="276" r:id="rId12"/>
    <p:sldId id="275" r:id="rId13"/>
    <p:sldId id="284" r:id="rId14"/>
    <p:sldId id="277" r:id="rId15"/>
    <p:sldId id="286" r:id="rId16"/>
    <p:sldId id="274" r:id="rId17"/>
  </p:sldIdLst>
  <p:sldSz cx="9144000" cy="6858000" type="screen4x3"/>
  <p:notesSz cx="6797675" cy="9926638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2300"/>
    <a:srgbClr val="0093EE"/>
    <a:srgbClr val="BEEA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4" autoAdjust="0"/>
    <p:restoredTop sz="67536" autoAdjust="0"/>
  </p:normalViewPr>
  <p:slideViewPr>
    <p:cSldViewPr>
      <p:cViewPr varScale="1">
        <p:scale>
          <a:sx n="60" d="100"/>
          <a:sy n="60" d="100"/>
        </p:scale>
        <p:origin x="-18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werkblad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werkblad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werkblad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werkblad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werkblad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l-BE"/>
  <c:chart>
    <c:title>
      <c:tx>
        <c:rich>
          <a:bodyPr/>
          <a:lstStyle/>
          <a:p>
            <a:pPr>
              <a:defRPr/>
            </a:pPr>
            <a:r>
              <a:rPr lang="nl-BE" dirty="0"/>
              <a:t>Tijd </a:t>
            </a:r>
            <a:r>
              <a:rPr lang="nl-BE" dirty="0" smtClean="0"/>
              <a:t>die</a:t>
            </a:r>
            <a:r>
              <a:rPr lang="nl-BE" baseline="0" dirty="0" smtClean="0"/>
              <a:t> jullie </a:t>
            </a:r>
            <a:r>
              <a:rPr lang="nl-BE" dirty="0" smtClean="0"/>
              <a:t>op </a:t>
            </a:r>
            <a:r>
              <a:rPr lang="nl-BE" dirty="0"/>
              <a:t>een </a:t>
            </a:r>
            <a:r>
              <a:rPr lang="nl-BE" sz="3200" u="sng" dirty="0" smtClean="0"/>
              <a:t>schooldag</a:t>
            </a:r>
            <a:r>
              <a:rPr lang="nl-BE" sz="3200" u="none" baseline="0" dirty="0" smtClean="0"/>
              <a:t> </a:t>
            </a:r>
            <a:r>
              <a:rPr lang="nl-BE" dirty="0" smtClean="0"/>
              <a:t>aan </a:t>
            </a:r>
            <a:r>
              <a:rPr lang="nl-BE" dirty="0"/>
              <a:t>games besteden</a:t>
            </a:r>
          </a:p>
        </c:rich>
      </c:tx>
      <c:layout>
        <c:manualLayout>
          <c:xMode val="edge"/>
          <c:yMode val="edge"/>
          <c:x val="0.15670907456012464"/>
          <c:y val="0"/>
        </c:manualLayout>
      </c:layout>
    </c:title>
    <c:plotArea>
      <c:layout>
        <c:manualLayout>
          <c:layoutTarget val="inner"/>
          <c:xMode val="edge"/>
          <c:yMode val="edge"/>
          <c:x val="6.068788276465438E-2"/>
          <c:y val="0.20710216902306669"/>
          <c:w val="0.57768785846213699"/>
          <c:h val="0.59848707286491953"/>
        </c:manualLayout>
      </c:layout>
      <c:barChart>
        <c:barDir val="col"/>
        <c:grouping val="clustered"/>
        <c:ser>
          <c:idx val="0"/>
          <c:order val="0"/>
          <c:tx>
            <c:strRef>
              <c:f>Blad1!$B$1</c:f>
              <c:strCache>
                <c:ptCount val="1"/>
                <c:pt idx="0">
                  <c:v>Tijd die leerlingen op een schooldag aan games besteden</c:v>
                </c:pt>
              </c:strCache>
            </c:strRef>
          </c:tx>
          <c:spPr>
            <a:solidFill>
              <a:srgbClr val="0093EE"/>
            </a:solidFill>
          </c:spPr>
          <c:cat>
            <c:strRef>
              <c:f>Blad1!$A$2:$A$5</c:f>
              <c:strCache>
                <c:ptCount val="4"/>
                <c:pt idx="0">
                  <c:v>Speelt geen games</c:v>
                </c:pt>
                <c:pt idx="1">
                  <c:v>Minder dan 1 uur</c:v>
                </c:pt>
                <c:pt idx="2">
                  <c:v>Tussen 1 en 2 uur</c:v>
                </c:pt>
                <c:pt idx="3">
                  <c:v>Meer dan 2 uur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axId val="50107136"/>
        <c:axId val="50108672"/>
      </c:barChart>
      <c:catAx>
        <c:axId val="50107136"/>
        <c:scaling>
          <c:orientation val="minMax"/>
        </c:scaling>
        <c:axPos val="b"/>
        <c:tickLblPos val="nextTo"/>
        <c:crossAx val="50108672"/>
        <c:crosses val="autoZero"/>
        <c:auto val="1"/>
        <c:lblAlgn val="ctr"/>
        <c:lblOffset val="100"/>
      </c:catAx>
      <c:valAx>
        <c:axId val="50108672"/>
        <c:scaling>
          <c:orientation val="minMax"/>
        </c:scaling>
        <c:axPos val="l"/>
        <c:majorGridlines/>
        <c:numFmt formatCode="General" sourceLinked="1"/>
        <c:tickLblPos val="nextTo"/>
        <c:crossAx val="501071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461030912802599"/>
          <c:y val="0.2085056927296679"/>
          <c:w val="0.32458722173617188"/>
          <c:h val="0.19997357468454766"/>
        </c:manualLayout>
      </c:layout>
    </c:legend>
    <c:plotVisOnly val="1"/>
  </c:chart>
  <c:txPr>
    <a:bodyPr/>
    <a:lstStyle/>
    <a:p>
      <a:pPr>
        <a:defRPr sz="1800"/>
      </a:pPr>
      <a:endParaRPr lang="nl-BE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l-BE"/>
  <c:chart>
    <c:title>
      <c:tx>
        <c:rich>
          <a:bodyPr/>
          <a:lstStyle/>
          <a:p>
            <a:pPr>
              <a:defRPr/>
            </a:pPr>
            <a:r>
              <a:rPr lang="nl-BE" dirty="0"/>
              <a:t>Tijd </a:t>
            </a:r>
            <a:r>
              <a:rPr lang="nl-BE" dirty="0" smtClean="0"/>
              <a:t>die</a:t>
            </a:r>
            <a:r>
              <a:rPr lang="nl-BE" baseline="0" dirty="0" smtClean="0"/>
              <a:t> jullie </a:t>
            </a:r>
            <a:r>
              <a:rPr lang="nl-BE" dirty="0" smtClean="0"/>
              <a:t>op </a:t>
            </a:r>
            <a:r>
              <a:rPr lang="nl-BE" dirty="0"/>
              <a:t>een </a:t>
            </a:r>
            <a:r>
              <a:rPr lang="nl-BE" sz="3200" u="sng" dirty="0"/>
              <a:t>weekenddag</a:t>
            </a:r>
            <a:r>
              <a:rPr lang="nl-BE" dirty="0"/>
              <a:t> aan games besteden</a:t>
            </a:r>
          </a:p>
        </c:rich>
      </c:tx>
      <c:layout>
        <c:manualLayout>
          <c:xMode val="edge"/>
          <c:yMode val="edge"/>
          <c:x val="0.15670907456012453"/>
          <c:y val="0"/>
        </c:manualLayout>
      </c:layout>
    </c:title>
    <c:plotArea>
      <c:layout>
        <c:manualLayout>
          <c:layoutTarget val="inner"/>
          <c:xMode val="edge"/>
          <c:yMode val="edge"/>
          <c:x val="6.0687882764654401E-2"/>
          <c:y val="0.20710216902306669"/>
          <c:w val="0.57768785846213677"/>
          <c:h val="0.59848707286491976"/>
        </c:manualLayout>
      </c:layout>
      <c:barChart>
        <c:barDir val="col"/>
        <c:grouping val="clustered"/>
        <c:ser>
          <c:idx val="0"/>
          <c:order val="0"/>
          <c:tx>
            <c:strRef>
              <c:f>Blad1!$B$1</c:f>
              <c:strCache>
                <c:ptCount val="1"/>
                <c:pt idx="0">
                  <c:v>Tijd die leerlingen op een weekenddag aan games besteden</c:v>
                </c:pt>
              </c:strCache>
            </c:strRef>
          </c:tx>
          <c:spPr>
            <a:solidFill>
              <a:srgbClr val="0093EE"/>
            </a:solidFill>
          </c:spPr>
          <c:cat>
            <c:strRef>
              <c:f>Blad1!$A$2:$A$5</c:f>
              <c:strCache>
                <c:ptCount val="4"/>
                <c:pt idx="0">
                  <c:v>Speelt geen games</c:v>
                </c:pt>
                <c:pt idx="1">
                  <c:v>Minder dan 1 uur</c:v>
                </c:pt>
                <c:pt idx="2">
                  <c:v>Tussen 1 en 2 uur</c:v>
                </c:pt>
                <c:pt idx="3">
                  <c:v>Meer dan 2 uur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axId val="50179072"/>
        <c:axId val="72168192"/>
      </c:barChart>
      <c:catAx>
        <c:axId val="50179072"/>
        <c:scaling>
          <c:orientation val="minMax"/>
        </c:scaling>
        <c:axPos val="b"/>
        <c:tickLblPos val="nextTo"/>
        <c:crossAx val="72168192"/>
        <c:crosses val="autoZero"/>
        <c:auto val="1"/>
        <c:lblAlgn val="ctr"/>
        <c:lblOffset val="100"/>
      </c:catAx>
      <c:valAx>
        <c:axId val="72168192"/>
        <c:scaling>
          <c:orientation val="minMax"/>
        </c:scaling>
        <c:axPos val="l"/>
        <c:majorGridlines/>
        <c:numFmt formatCode="General" sourceLinked="1"/>
        <c:tickLblPos val="nextTo"/>
        <c:crossAx val="501790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461030912802577"/>
          <c:y val="0.20850569272966787"/>
          <c:w val="0.32458722173617188"/>
          <c:h val="0.19997357468454768"/>
        </c:manualLayout>
      </c:layout>
    </c:legend>
    <c:plotVisOnly val="1"/>
  </c:chart>
  <c:txPr>
    <a:bodyPr/>
    <a:lstStyle/>
    <a:p>
      <a:pPr>
        <a:defRPr sz="1800"/>
      </a:pPr>
      <a:endParaRPr lang="nl-BE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l-BE"/>
  <c:chart>
    <c:title>
      <c:tx>
        <c:rich>
          <a:bodyPr/>
          <a:lstStyle/>
          <a:p>
            <a:pPr>
              <a:defRPr/>
            </a:pPr>
            <a:r>
              <a:rPr lang="nl-BE" sz="2150" dirty="0"/>
              <a:t>Afspraken over </a:t>
            </a:r>
            <a:r>
              <a:rPr lang="nl-BE" sz="3200" u="sng" dirty="0" smtClean="0"/>
              <a:t>hoe lang</a:t>
            </a:r>
            <a:r>
              <a:rPr lang="nl-BE" sz="3200" u="none" dirty="0" smtClean="0"/>
              <a:t> </a:t>
            </a:r>
            <a:r>
              <a:rPr lang="nl-BE" sz="2150" dirty="0" smtClean="0"/>
              <a:t>ik </a:t>
            </a:r>
            <a:r>
              <a:rPr lang="nl-BE" sz="2150" dirty="0"/>
              <a:t>mag </a:t>
            </a:r>
            <a:r>
              <a:rPr lang="nl-BE" sz="2150" dirty="0" err="1"/>
              <a:t>gamen</a:t>
            </a:r>
            <a:endParaRPr lang="nl-BE" sz="2150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2.8816702366098467E-2"/>
          <c:y val="0.21180702144206207"/>
          <c:w val="0.57665613039814612"/>
          <c:h val="0.7478799974606003"/>
        </c:manualLayout>
      </c:layout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Afspraken over hoe lang ik mag gamen</c:v>
                </c:pt>
              </c:strCache>
            </c:strRef>
          </c:tx>
          <c:dPt>
            <c:idx val="0"/>
            <c:spPr>
              <a:solidFill>
                <a:srgbClr val="0093EE"/>
              </a:solidFill>
            </c:spPr>
          </c:dPt>
          <c:dPt>
            <c:idx val="1"/>
            <c:spPr>
              <a:solidFill>
                <a:srgbClr val="EC2300"/>
              </a:solidFill>
            </c:spPr>
          </c:dPt>
          <c:cat>
            <c:strRef>
              <c:f>Blad1!$A$2:$A$3</c:f>
              <c:strCache>
                <c:ptCount val="2"/>
                <c:pt idx="0">
                  <c:v>Ja, er zijn afspraken thuis </c:v>
                </c:pt>
                <c:pt idx="1">
                  <c:v>Neen, er zijn geen afspraken thuis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721069607204363"/>
          <c:y val="0.20237235545256876"/>
          <c:w val="0.32735722270827289"/>
          <c:h val="0.27785556355630836"/>
        </c:manualLayout>
      </c:layout>
    </c:legend>
    <c:plotVisOnly val="1"/>
  </c:chart>
  <c:txPr>
    <a:bodyPr/>
    <a:lstStyle/>
    <a:p>
      <a:pPr>
        <a:defRPr sz="1800"/>
      </a:pPr>
      <a:endParaRPr lang="nl-BE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l-BE"/>
  <c:chart>
    <c:title>
      <c:tx>
        <c:rich>
          <a:bodyPr/>
          <a:lstStyle/>
          <a:p>
            <a:pPr>
              <a:defRPr/>
            </a:pPr>
            <a:r>
              <a:rPr lang="nl-BE" sz="2150" dirty="0"/>
              <a:t>Afspraken over </a:t>
            </a:r>
            <a:r>
              <a:rPr lang="nl-BE" sz="3200" u="sng" dirty="0" smtClean="0"/>
              <a:t>wanneer</a:t>
            </a:r>
            <a:r>
              <a:rPr lang="nl-BE" sz="3200" u="none" dirty="0" smtClean="0"/>
              <a:t> </a:t>
            </a:r>
            <a:r>
              <a:rPr lang="nl-BE" sz="2150" dirty="0" smtClean="0"/>
              <a:t>ik </a:t>
            </a:r>
            <a:r>
              <a:rPr lang="nl-BE" sz="2150" dirty="0"/>
              <a:t>mag </a:t>
            </a:r>
            <a:r>
              <a:rPr lang="nl-BE" sz="2150" dirty="0" err="1"/>
              <a:t>gamen</a:t>
            </a:r>
            <a:endParaRPr lang="nl-BE" sz="2150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2.8816702366098467E-2"/>
          <c:y val="0.21180702144206201"/>
          <c:w val="0.57665613039814589"/>
          <c:h val="0.74787999746059985"/>
        </c:manualLayout>
      </c:layout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Afspraken over hoe lang ik mag gamen</c:v>
                </c:pt>
              </c:strCache>
            </c:strRef>
          </c:tx>
          <c:dPt>
            <c:idx val="0"/>
            <c:spPr>
              <a:solidFill>
                <a:srgbClr val="0093EE"/>
              </a:solidFill>
            </c:spPr>
          </c:dPt>
          <c:dPt>
            <c:idx val="1"/>
            <c:spPr>
              <a:solidFill>
                <a:srgbClr val="EC2300"/>
              </a:solidFill>
            </c:spPr>
          </c:dPt>
          <c:cat>
            <c:strRef>
              <c:f>Blad1!$A$2:$A$3</c:f>
              <c:strCache>
                <c:ptCount val="2"/>
                <c:pt idx="0">
                  <c:v>Ja, er zijn afspraken thuis </c:v>
                </c:pt>
                <c:pt idx="1">
                  <c:v>Neen, er zijn geen afspraken thuis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721069607204363"/>
          <c:y val="0.20237235545256876"/>
          <c:w val="0.32735722270827278"/>
          <c:h val="0.27785556355630836"/>
        </c:manualLayout>
      </c:layout>
    </c:legend>
    <c:plotVisOnly val="1"/>
  </c:chart>
  <c:txPr>
    <a:bodyPr/>
    <a:lstStyle/>
    <a:p>
      <a:pPr>
        <a:defRPr sz="1800"/>
      </a:pPr>
      <a:endParaRPr lang="nl-BE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l-BE"/>
  <c:chart>
    <c:title>
      <c:tx>
        <c:rich>
          <a:bodyPr/>
          <a:lstStyle/>
          <a:p>
            <a:pPr>
              <a:defRPr/>
            </a:pPr>
            <a:r>
              <a:rPr lang="nl-BE" sz="2150" dirty="0"/>
              <a:t>Afspraken over </a:t>
            </a:r>
            <a:r>
              <a:rPr lang="nl-BE" sz="3200" u="sng" dirty="0" smtClean="0"/>
              <a:t>welke games</a:t>
            </a:r>
            <a:r>
              <a:rPr lang="nl-BE" sz="3200" u="none" dirty="0" smtClean="0"/>
              <a:t> </a:t>
            </a:r>
            <a:r>
              <a:rPr lang="nl-BE" sz="2150" dirty="0" smtClean="0"/>
              <a:t>ik </a:t>
            </a:r>
            <a:r>
              <a:rPr lang="nl-BE" sz="2150" dirty="0"/>
              <a:t>mag </a:t>
            </a:r>
            <a:r>
              <a:rPr lang="nl-BE" sz="2150" dirty="0" smtClean="0"/>
              <a:t>spelen</a:t>
            </a:r>
            <a:endParaRPr lang="nl-BE" sz="2150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2.8816702366098467E-2"/>
          <c:y val="0.21180702144206207"/>
          <c:w val="0.57665613039814612"/>
          <c:h val="0.7478799974606003"/>
        </c:manualLayout>
      </c:layout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Afspraken over hoe lang ik mag gamen</c:v>
                </c:pt>
              </c:strCache>
            </c:strRef>
          </c:tx>
          <c:dPt>
            <c:idx val="0"/>
            <c:spPr>
              <a:solidFill>
                <a:srgbClr val="0093EE"/>
              </a:solidFill>
            </c:spPr>
          </c:dPt>
          <c:dPt>
            <c:idx val="1"/>
            <c:spPr>
              <a:solidFill>
                <a:srgbClr val="EC2300"/>
              </a:solidFill>
            </c:spPr>
          </c:dPt>
          <c:cat>
            <c:strRef>
              <c:f>Blad1!$A$2:$A$3</c:f>
              <c:strCache>
                <c:ptCount val="2"/>
                <c:pt idx="0">
                  <c:v>Ja, er zijn afspraken thuis </c:v>
                </c:pt>
                <c:pt idx="1">
                  <c:v>Neen, er zijn geen afspraken thuis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721069607204363"/>
          <c:y val="0.20237235545256876"/>
          <c:w val="0.32735722270827289"/>
          <c:h val="0.27785556355630836"/>
        </c:manualLayout>
      </c:layout>
    </c:legend>
    <c:plotVisOnly val="1"/>
  </c:chart>
  <c:txPr>
    <a:bodyPr/>
    <a:lstStyle/>
    <a:p>
      <a:pPr>
        <a:defRPr sz="1800"/>
      </a:pPr>
      <a:endParaRPr lang="nl-BE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0475B3-BF7E-4D41-9003-9930DF795A2A}" type="doc">
      <dgm:prSet loTypeId="urn:microsoft.com/office/officeart/2005/8/layout/pyramid2" loCatId="list" qsTypeId="urn:microsoft.com/office/officeart/2005/8/quickstyle/simple1" qsCatId="simple" csTypeId="urn:microsoft.com/office/officeart/2005/8/colors/accent4_1" csCatId="accent4" phldr="1"/>
      <dgm:spPr/>
    </dgm:pt>
    <dgm:pt modelId="{604B088B-E331-40EC-8A58-C76648709705}">
      <dgm:prSet phldrT="[Tekst]"/>
      <dgm:spPr>
        <a:solidFill>
          <a:srgbClr val="BEEAF8">
            <a:alpha val="90000"/>
          </a:srgbClr>
        </a:solidFill>
        <a:ln>
          <a:solidFill>
            <a:srgbClr val="0093EE"/>
          </a:solidFill>
        </a:ln>
      </dgm:spPr>
      <dgm:t>
        <a:bodyPr/>
        <a:lstStyle/>
        <a:p>
          <a:pPr algn="l"/>
          <a:r>
            <a:rPr lang="nl-BE" dirty="0" smtClean="0"/>
            <a:t>1. </a:t>
          </a:r>
          <a:endParaRPr lang="nl-BE" dirty="0"/>
        </a:p>
      </dgm:t>
    </dgm:pt>
    <dgm:pt modelId="{C2DC9382-742C-4D71-BE5F-A82D03D60978}" type="parTrans" cxnId="{5AEC465F-C65B-48D8-8327-17AF077791A4}">
      <dgm:prSet/>
      <dgm:spPr/>
      <dgm:t>
        <a:bodyPr/>
        <a:lstStyle/>
        <a:p>
          <a:endParaRPr lang="nl-BE"/>
        </a:p>
      </dgm:t>
    </dgm:pt>
    <dgm:pt modelId="{C6656BF0-05E4-45C0-BFDB-FEB162146CBB}" type="sibTrans" cxnId="{5AEC465F-C65B-48D8-8327-17AF077791A4}">
      <dgm:prSet/>
      <dgm:spPr/>
      <dgm:t>
        <a:bodyPr/>
        <a:lstStyle/>
        <a:p>
          <a:endParaRPr lang="nl-BE"/>
        </a:p>
      </dgm:t>
    </dgm:pt>
    <dgm:pt modelId="{811749DD-B55C-42F4-A4E9-3B809EA46E58}">
      <dgm:prSet phldrT="[Tekst]"/>
      <dgm:spPr>
        <a:solidFill>
          <a:srgbClr val="BEEAF8">
            <a:alpha val="90000"/>
          </a:srgbClr>
        </a:solidFill>
        <a:ln>
          <a:solidFill>
            <a:srgbClr val="0093EE"/>
          </a:solidFill>
        </a:ln>
      </dgm:spPr>
      <dgm:t>
        <a:bodyPr/>
        <a:lstStyle/>
        <a:p>
          <a:pPr algn="l"/>
          <a:r>
            <a:rPr lang="nl-BE" dirty="0" smtClean="0"/>
            <a:t>2.</a:t>
          </a:r>
          <a:endParaRPr lang="nl-BE" dirty="0"/>
        </a:p>
      </dgm:t>
    </dgm:pt>
    <dgm:pt modelId="{11AAFA44-47B4-470F-A479-925A5F902518}" type="parTrans" cxnId="{FDFAE439-1F4E-4FAE-B5ED-BB650BA87ADA}">
      <dgm:prSet/>
      <dgm:spPr/>
      <dgm:t>
        <a:bodyPr/>
        <a:lstStyle/>
        <a:p>
          <a:endParaRPr lang="nl-BE"/>
        </a:p>
      </dgm:t>
    </dgm:pt>
    <dgm:pt modelId="{AF8A2B66-3672-48FC-BCBD-49197192F162}" type="sibTrans" cxnId="{FDFAE439-1F4E-4FAE-B5ED-BB650BA87ADA}">
      <dgm:prSet/>
      <dgm:spPr/>
      <dgm:t>
        <a:bodyPr/>
        <a:lstStyle/>
        <a:p>
          <a:endParaRPr lang="nl-BE"/>
        </a:p>
      </dgm:t>
    </dgm:pt>
    <dgm:pt modelId="{B892611A-4652-4721-A269-92CBAFA0D708}">
      <dgm:prSet phldrT="[Tekst]"/>
      <dgm:spPr>
        <a:solidFill>
          <a:srgbClr val="BEEAF8">
            <a:alpha val="90000"/>
          </a:srgbClr>
        </a:solidFill>
        <a:ln>
          <a:solidFill>
            <a:srgbClr val="0093EE"/>
          </a:solidFill>
        </a:ln>
      </dgm:spPr>
      <dgm:t>
        <a:bodyPr/>
        <a:lstStyle/>
        <a:p>
          <a:pPr algn="l"/>
          <a:r>
            <a:rPr lang="nl-BE" dirty="0" smtClean="0"/>
            <a:t>3.</a:t>
          </a:r>
          <a:endParaRPr lang="nl-BE" dirty="0"/>
        </a:p>
      </dgm:t>
    </dgm:pt>
    <dgm:pt modelId="{114EA0B2-4C4D-4A76-B265-C101ADB4CE99}" type="parTrans" cxnId="{0B334E70-5A8F-481C-9858-ED84249E9716}">
      <dgm:prSet/>
      <dgm:spPr/>
      <dgm:t>
        <a:bodyPr/>
        <a:lstStyle/>
        <a:p>
          <a:endParaRPr lang="nl-BE"/>
        </a:p>
      </dgm:t>
    </dgm:pt>
    <dgm:pt modelId="{237AA440-FB01-4303-BDF6-BEC60D5E0565}" type="sibTrans" cxnId="{0B334E70-5A8F-481C-9858-ED84249E9716}">
      <dgm:prSet/>
      <dgm:spPr/>
      <dgm:t>
        <a:bodyPr/>
        <a:lstStyle/>
        <a:p>
          <a:endParaRPr lang="nl-BE"/>
        </a:p>
      </dgm:t>
    </dgm:pt>
    <dgm:pt modelId="{C69F1168-12F5-454C-BA43-D18D2D0F13CD}" type="pres">
      <dgm:prSet presAssocID="{A70475B3-BF7E-4D41-9003-9930DF795A2A}" presName="compositeShape" presStyleCnt="0">
        <dgm:presLayoutVars>
          <dgm:dir/>
          <dgm:resizeHandles/>
        </dgm:presLayoutVars>
      </dgm:prSet>
      <dgm:spPr/>
    </dgm:pt>
    <dgm:pt modelId="{0EAAE1EA-B5E8-4DFF-9446-6AA3A149D54E}" type="pres">
      <dgm:prSet presAssocID="{A70475B3-BF7E-4D41-9003-9930DF795A2A}" presName="pyramid" presStyleLbl="node1" presStyleIdx="0" presStyleCnt="1"/>
      <dgm:spPr>
        <a:noFill/>
        <a:ln>
          <a:noFill/>
        </a:ln>
      </dgm:spPr>
    </dgm:pt>
    <dgm:pt modelId="{7ACF0760-0AB8-4E47-96F8-1C5410EF5B53}" type="pres">
      <dgm:prSet presAssocID="{A70475B3-BF7E-4D41-9003-9930DF795A2A}" presName="theList" presStyleCnt="0"/>
      <dgm:spPr/>
    </dgm:pt>
    <dgm:pt modelId="{C45A694E-9CDE-4794-9936-1964F2DEEB28}" type="pres">
      <dgm:prSet presAssocID="{604B088B-E331-40EC-8A58-C76648709705}" presName="aNode" presStyleLbl="fgAcc1" presStyleIdx="0" presStyleCnt="3" custScaleX="182639" custLinFactNeighborX="-8176" custLinFactNeighborY="-40367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7E1B22F0-F45A-4DD2-BF67-8E7C9B87C61F}" type="pres">
      <dgm:prSet presAssocID="{604B088B-E331-40EC-8A58-C76648709705}" presName="aSpace" presStyleCnt="0"/>
      <dgm:spPr/>
    </dgm:pt>
    <dgm:pt modelId="{97993939-5FD4-482E-9FC2-017A93A37324}" type="pres">
      <dgm:prSet presAssocID="{811749DD-B55C-42F4-A4E9-3B809EA46E58}" presName="aNode" presStyleLbl="fgAcc1" presStyleIdx="1" presStyleCnt="3" custScaleX="183496" custLinFactNeighborX="14956" custLinFactNeighborY="17719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491070BA-B4CF-4D73-94C8-5EAE01469A9C}" type="pres">
      <dgm:prSet presAssocID="{811749DD-B55C-42F4-A4E9-3B809EA46E58}" presName="aSpace" presStyleCnt="0"/>
      <dgm:spPr/>
    </dgm:pt>
    <dgm:pt modelId="{125F84CA-2CB1-4253-9D24-492E0450A21A}" type="pres">
      <dgm:prSet presAssocID="{B892611A-4652-4721-A269-92CBAFA0D708}" presName="aNode" presStyleLbl="fgAcc1" presStyleIdx="2" presStyleCnt="3" custScaleX="186559" custLinFactNeighborX="38442" custLinFactNeighborY="75804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B7F0663C-A3EA-4141-941B-CCC54F1C52FC}" type="pres">
      <dgm:prSet presAssocID="{B892611A-4652-4721-A269-92CBAFA0D708}" presName="aSpace" presStyleCnt="0"/>
      <dgm:spPr/>
    </dgm:pt>
  </dgm:ptLst>
  <dgm:cxnLst>
    <dgm:cxn modelId="{FDFAE439-1F4E-4FAE-B5ED-BB650BA87ADA}" srcId="{A70475B3-BF7E-4D41-9003-9930DF795A2A}" destId="{811749DD-B55C-42F4-A4E9-3B809EA46E58}" srcOrd="1" destOrd="0" parTransId="{11AAFA44-47B4-470F-A479-925A5F902518}" sibTransId="{AF8A2B66-3672-48FC-BCBD-49197192F162}"/>
    <dgm:cxn modelId="{937ED8FE-797E-4F50-9F48-85B11084ADFD}" type="presOf" srcId="{A70475B3-BF7E-4D41-9003-9930DF795A2A}" destId="{C69F1168-12F5-454C-BA43-D18D2D0F13CD}" srcOrd="0" destOrd="0" presId="urn:microsoft.com/office/officeart/2005/8/layout/pyramid2"/>
    <dgm:cxn modelId="{5AEC465F-C65B-48D8-8327-17AF077791A4}" srcId="{A70475B3-BF7E-4D41-9003-9930DF795A2A}" destId="{604B088B-E331-40EC-8A58-C76648709705}" srcOrd="0" destOrd="0" parTransId="{C2DC9382-742C-4D71-BE5F-A82D03D60978}" sibTransId="{C6656BF0-05E4-45C0-BFDB-FEB162146CBB}"/>
    <dgm:cxn modelId="{E00223BC-4451-4A90-8C9F-C5DD11B521F1}" type="presOf" srcId="{B892611A-4652-4721-A269-92CBAFA0D708}" destId="{125F84CA-2CB1-4253-9D24-492E0450A21A}" srcOrd="0" destOrd="0" presId="urn:microsoft.com/office/officeart/2005/8/layout/pyramid2"/>
    <dgm:cxn modelId="{21FA527B-BD34-4E50-B955-93F15275A57B}" type="presOf" srcId="{811749DD-B55C-42F4-A4E9-3B809EA46E58}" destId="{97993939-5FD4-482E-9FC2-017A93A37324}" srcOrd="0" destOrd="0" presId="urn:microsoft.com/office/officeart/2005/8/layout/pyramid2"/>
    <dgm:cxn modelId="{50D2D656-B334-47CC-81D8-00AD7CFFF9EF}" type="presOf" srcId="{604B088B-E331-40EC-8A58-C76648709705}" destId="{C45A694E-9CDE-4794-9936-1964F2DEEB28}" srcOrd="0" destOrd="0" presId="urn:microsoft.com/office/officeart/2005/8/layout/pyramid2"/>
    <dgm:cxn modelId="{0B334E70-5A8F-481C-9858-ED84249E9716}" srcId="{A70475B3-BF7E-4D41-9003-9930DF795A2A}" destId="{B892611A-4652-4721-A269-92CBAFA0D708}" srcOrd="2" destOrd="0" parTransId="{114EA0B2-4C4D-4A76-B265-C101ADB4CE99}" sibTransId="{237AA440-FB01-4303-BDF6-BEC60D5E0565}"/>
    <dgm:cxn modelId="{3267FFD3-5B30-45AF-AD09-C796F3B751F4}" type="presParOf" srcId="{C69F1168-12F5-454C-BA43-D18D2D0F13CD}" destId="{0EAAE1EA-B5E8-4DFF-9446-6AA3A149D54E}" srcOrd="0" destOrd="0" presId="urn:microsoft.com/office/officeart/2005/8/layout/pyramid2"/>
    <dgm:cxn modelId="{513C93D6-F3BC-4238-B892-B265387C232B}" type="presParOf" srcId="{C69F1168-12F5-454C-BA43-D18D2D0F13CD}" destId="{7ACF0760-0AB8-4E47-96F8-1C5410EF5B53}" srcOrd="1" destOrd="0" presId="urn:microsoft.com/office/officeart/2005/8/layout/pyramid2"/>
    <dgm:cxn modelId="{3E59E62E-66FB-4E42-A881-6B7C44E24F31}" type="presParOf" srcId="{7ACF0760-0AB8-4E47-96F8-1C5410EF5B53}" destId="{C45A694E-9CDE-4794-9936-1964F2DEEB28}" srcOrd="0" destOrd="0" presId="urn:microsoft.com/office/officeart/2005/8/layout/pyramid2"/>
    <dgm:cxn modelId="{9ACDF649-CFE7-4240-B1FB-CE28AE30A019}" type="presParOf" srcId="{7ACF0760-0AB8-4E47-96F8-1C5410EF5B53}" destId="{7E1B22F0-F45A-4DD2-BF67-8E7C9B87C61F}" srcOrd="1" destOrd="0" presId="urn:microsoft.com/office/officeart/2005/8/layout/pyramid2"/>
    <dgm:cxn modelId="{57A4D360-D971-4E8D-82C9-3F71895C53CB}" type="presParOf" srcId="{7ACF0760-0AB8-4E47-96F8-1C5410EF5B53}" destId="{97993939-5FD4-482E-9FC2-017A93A37324}" srcOrd="2" destOrd="0" presId="urn:microsoft.com/office/officeart/2005/8/layout/pyramid2"/>
    <dgm:cxn modelId="{85DCE196-B923-49D9-A7EA-FA68B60C439F}" type="presParOf" srcId="{7ACF0760-0AB8-4E47-96F8-1C5410EF5B53}" destId="{491070BA-B4CF-4D73-94C8-5EAE01469A9C}" srcOrd="3" destOrd="0" presId="urn:microsoft.com/office/officeart/2005/8/layout/pyramid2"/>
    <dgm:cxn modelId="{8F2EF56A-EAE7-4412-A5AD-C63D504CD308}" type="presParOf" srcId="{7ACF0760-0AB8-4E47-96F8-1C5410EF5B53}" destId="{125F84CA-2CB1-4253-9D24-492E0450A21A}" srcOrd="4" destOrd="0" presId="urn:microsoft.com/office/officeart/2005/8/layout/pyramid2"/>
    <dgm:cxn modelId="{C45A7F15-66F0-4D55-844B-3A3E59A2A2CF}" type="presParOf" srcId="{7ACF0760-0AB8-4E47-96F8-1C5410EF5B53}" destId="{B7F0663C-A3EA-4141-941B-CCC54F1C52FC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0475B3-BF7E-4D41-9003-9930DF795A2A}" type="doc">
      <dgm:prSet loTypeId="urn:microsoft.com/office/officeart/2005/8/layout/pyramid2" loCatId="list" qsTypeId="urn:microsoft.com/office/officeart/2005/8/quickstyle/simple1" qsCatId="simple" csTypeId="urn:microsoft.com/office/officeart/2005/8/colors/accent4_1" csCatId="accent4" phldr="1"/>
      <dgm:spPr/>
    </dgm:pt>
    <dgm:pt modelId="{604B088B-E331-40EC-8A58-C76648709705}">
      <dgm:prSet phldrT="[Tekst]"/>
      <dgm:spPr>
        <a:solidFill>
          <a:srgbClr val="BEEAF8">
            <a:alpha val="90000"/>
          </a:srgbClr>
        </a:solidFill>
        <a:ln>
          <a:solidFill>
            <a:srgbClr val="0093EE"/>
          </a:solidFill>
        </a:ln>
      </dgm:spPr>
      <dgm:t>
        <a:bodyPr/>
        <a:lstStyle/>
        <a:p>
          <a:pPr algn="l"/>
          <a:r>
            <a:rPr lang="nl-BE" dirty="0" smtClean="0"/>
            <a:t>1. </a:t>
          </a:r>
          <a:endParaRPr lang="nl-BE" dirty="0"/>
        </a:p>
      </dgm:t>
    </dgm:pt>
    <dgm:pt modelId="{C2DC9382-742C-4D71-BE5F-A82D03D60978}" type="parTrans" cxnId="{5AEC465F-C65B-48D8-8327-17AF077791A4}">
      <dgm:prSet/>
      <dgm:spPr/>
      <dgm:t>
        <a:bodyPr/>
        <a:lstStyle/>
        <a:p>
          <a:endParaRPr lang="nl-BE"/>
        </a:p>
      </dgm:t>
    </dgm:pt>
    <dgm:pt modelId="{C6656BF0-05E4-45C0-BFDB-FEB162146CBB}" type="sibTrans" cxnId="{5AEC465F-C65B-48D8-8327-17AF077791A4}">
      <dgm:prSet/>
      <dgm:spPr/>
      <dgm:t>
        <a:bodyPr/>
        <a:lstStyle/>
        <a:p>
          <a:endParaRPr lang="nl-BE"/>
        </a:p>
      </dgm:t>
    </dgm:pt>
    <dgm:pt modelId="{811749DD-B55C-42F4-A4E9-3B809EA46E58}">
      <dgm:prSet phldrT="[Tekst]"/>
      <dgm:spPr>
        <a:solidFill>
          <a:srgbClr val="BEEAF8">
            <a:alpha val="90000"/>
          </a:srgbClr>
        </a:solidFill>
        <a:ln>
          <a:solidFill>
            <a:srgbClr val="0093EE"/>
          </a:solidFill>
        </a:ln>
      </dgm:spPr>
      <dgm:t>
        <a:bodyPr/>
        <a:lstStyle/>
        <a:p>
          <a:pPr algn="l"/>
          <a:r>
            <a:rPr lang="nl-BE" dirty="0" smtClean="0"/>
            <a:t>2.</a:t>
          </a:r>
          <a:endParaRPr lang="nl-BE" dirty="0"/>
        </a:p>
      </dgm:t>
    </dgm:pt>
    <dgm:pt modelId="{11AAFA44-47B4-470F-A479-925A5F902518}" type="parTrans" cxnId="{FDFAE439-1F4E-4FAE-B5ED-BB650BA87ADA}">
      <dgm:prSet/>
      <dgm:spPr/>
      <dgm:t>
        <a:bodyPr/>
        <a:lstStyle/>
        <a:p>
          <a:endParaRPr lang="nl-BE"/>
        </a:p>
      </dgm:t>
    </dgm:pt>
    <dgm:pt modelId="{AF8A2B66-3672-48FC-BCBD-49197192F162}" type="sibTrans" cxnId="{FDFAE439-1F4E-4FAE-B5ED-BB650BA87ADA}">
      <dgm:prSet/>
      <dgm:spPr/>
      <dgm:t>
        <a:bodyPr/>
        <a:lstStyle/>
        <a:p>
          <a:endParaRPr lang="nl-BE"/>
        </a:p>
      </dgm:t>
    </dgm:pt>
    <dgm:pt modelId="{B892611A-4652-4721-A269-92CBAFA0D708}">
      <dgm:prSet phldrT="[Tekst]"/>
      <dgm:spPr>
        <a:solidFill>
          <a:srgbClr val="BEEAF8">
            <a:alpha val="90000"/>
          </a:srgbClr>
        </a:solidFill>
        <a:ln>
          <a:solidFill>
            <a:srgbClr val="0093EE"/>
          </a:solidFill>
        </a:ln>
      </dgm:spPr>
      <dgm:t>
        <a:bodyPr/>
        <a:lstStyle/>
        <a:p>
          <a:pPr algn="l"/>
          <a:r>
            <a:rPr lang="nl-BE" dirty="0" smtClean="0"/>
            <a:t>3.</a:t>
          </a:r>
          <a:endParaRPr lang="nl-BE" dirty="0"/>
        </a:p>
      </dgm:t>
    </dgm:pt>
    <dgm:pt modelId="{114EA0B2-4C4D-4A76-B265-C101ADB4CE99}" type="parTrans" cxnId="{0B334E70-5A8F-481C-9858-ED84249E9716}">
      <dgm:prSet/>
      <dgm:spPr/>
      <dgm:t>
        <a:bodyPr/>
        <a:lstStyle/>
        <a:p>
          <a:endParaRPr lang="nl-BE"/>
        </a:p>
      </dgm:t>
    </dgm:pt>
    <dgm:pt modelId="{237AA440-FB01-4303-BDF6-BEC60D5E0565}" type="sibTrans" cxnId="{0B334E70-5A8F-481C-9858-ED84249E9716}">
      <dgm:prSet/>
      <dgm:spPr/>
      <dgm:t>
        <a:bodyPr/>
        <a:lstStyle/>
        <a:p>
          <a:endParaRPr lang="nl-BE"/>
        </a:p>
      </dgm:t>
    </dgm:pt>
    <dgm:pt modelId="{C69F1168-12F5-454C-BA43-D18D2D0F13CD}" type="pres">
      <dgm:prSet presAssocID="{A70475B3-BF7E-4D41-9003-9930DF795A2A}" presName="compositeShape" presStyleCnt="0">
        <dgm:presLayoutVars>
          <dgm:dir/>
          <dgm:resizeHandles/>
        </dgm:presLayoutVars>
      </dgm:prSet>
      <dgm:spPr/>
    </dgm:pt>
    <dgm:pt modelId="{0EAAE1EA-B5E8-4DFF-9446-6AA3A149D54E}" type="pres">
      <dgm:prSet presAssocID="{A70475B3-BF7E-4D41-9003-9930DF795A2A}" presName="pyramid" presStyleLbl="node1" presStyleIdx="0" presStyleCnt="1"/>
      <dgm:spPr>
        <a:noFill/>
        <a:ln>
          <a:noFill/>
        </a:ln>
      </dgm:spPr>
    </dgm:pt>
    <dgm:pt modelId="{7ACF0760-0AB8-4E47-96F8-1C5410EF5B53}" type="pres">
      <dgm:prSet presAssocID="{A70475B3-BF7E-4D41-9003-9930DF795A2A}" presName="theList" presStyleCnt="0"/>
      <dgm:spPr/>
    </dgm:pt>
    <dgm:pt modelId="{C45A694E-9CDE-4794-9936-1964F2DEEB28}" type="pres">
      <dgm:prSet presAssocID="{604B088B-E331-40EC-8A58-C76648709705}" presName="aNode" presStyleLbl="fgAcc1" presStyleIdx="0" presStyleCnt="3" custScaleX="182639" custLinFactNeighborX="-8176" custLinFactNeighborY="-40367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7E1B22F0-F45A-4DD2-BF67-8E7C9B87C61F}" type="pres">
      <dgm:prSet presAssocID="{604B088B-E331-40EC-8A58-C76648709705}" presName="aSpace" presStyleCnt="0"/>
      <dgm:spPr/>
    </dgm:pt>
    <dgm:pt modelId="{97993939-5FD4-482E-9FC2-017A93A37324}" type="pres">
      <dgm:prSet presAssocID="{811749DD-B55C-42F4-A4E9-3B809EA46E58}" presName="aNode" presStyleLbl="fgAcc1" presStyleIdx="1" presStyleCnt="3" custScaleX="183496" custLinFactNeighborX="14956" custLinFactNeighborY="17719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491070BA-B4CF-4D73-94C8-5EAE01469A9C}" type="pres">
      <dgm:prSet presAssocID="{811749DD-B55C-42F4-A4E9-3B809EA46E58}" presName="aSpace" presStyleCnt="0"/>
      <dgm:spPr/>
    </dgm:pt>
    <dgm:pt modelId="{125F84CA-2CB1-4253-9D24-492E0450A21A}" type="pres">
      <dgm:prSet presAssocID="{B892611A-4652-4721-A269-92CBAFA0D708}" presName="aNode" presStyleLbl="fgAcc1" presStyleIdx="2" presStyleCnt="3" custScaleX="186559" custLinFactNeighborX="38442" custLinFactNeighborY="75804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B7F0663C-A3EA-4141-941B-CCC54F1C52FC}" type="pres">
      <dgm:prSet presAssocID="{B892611A-4652-4721-A269-92CBAFA0D708}" presName="aSpace" presStyleCnt="0"/>
      <dgm:spPr/>
    </dgm:pt>
  </dgm:ptLst>
  <dgm:cxnLst>
    <dgm:cxn modelId="{160828CB-6909-4F6D-9359-B5C36496F477}" type="presOf" srcId="{811749DD-B55C-42F4-A4E9-3B809EA46E58}" destId="{97993939-5FD4-482E-9FC2-017A93A37324}" srcOrd="0" destOrd="0" presId="urn:microsoft.com/office/officeart/2005/8/layout/pyramid2"/>
    <dgm:cxn modelId="{FDFAE439-1F4E-4FAE-B5ED-BB650BA87ADA}" srcId="{A70475B3-BF7E-4D41-9003-9930DF795A2A}" destId="{811749DD-B55C-42F4-A4E9-3B809EA46E58}" srcOrd="1" destOrd="0" parTransId="{11AAFA44-47B4-470F-A479-925A5F902518}" sibTransId="{AF8A2B66-3672-48FC-BCBD-49197192F162}"/>
    <dgm:cxn modelId="{A8FCF2F7-0BCC-42C3-921C-D29811901E7C}" type="presOf" srcId="{B892611A-4652-4721-A269-92CBAFA0D708}" destId="{125F84CA-2CB1-4253-9D24-492E0450A21A}" srcOrd="0" destOrd="0" presId="urn:microsoft.com/office/officeart/2005/8/layout/pyramid2"/>
    <dgm:cxn modelId="{5AEC465F-C65B-48D8-8327-17AF077791A4}" srcId="{A70475B3-BF7E-4D41-9003-9930DF795A2A}" destId="{604B088B-E331-40EC-8A58-C76648709705}" srcOrd="0" destOrd="0" parTransId="{C2DC9382-742C-4D71-BE5F-A82D03D60978}" sibTransId="{C6656BF0-05E4-45C0-BFDB-FEB162146CBB}"/>
    <dgm:cxn modelId="{715CAE21-7E60-40C9-BB6B-3C744D46E4CD}" type="presOf" srcId="{604B088B-E331-40EC-8A58-C76648709705}" destId="{C45A694E-9CDE-4794-9936-1964F2DEEB28}" srcOrd="0" destOrd="0" presId="urn:microsoft.com/office/officeart/2005/8/layout/pyramid2"/>
    <dgm:cxn modelId="{82902575-B10B-4525-AB37-8406701ED908}" type="presOf" srcId="{A70475B3-BF7E-4D41-9003-9930DF795A2A}" destId="{C69F1168-12F5-454C-BA43-D18D2D0F13CD}" srcOrd="0" destOrd="0" presId="urn:microsoft.com/office/officeart/2005/8/layout/pyramid2"/>
    <dgm:cxn modelId="{0B334E70-5A8F-481C-9858-ED84249E9716}" srcId="{A70475B3-BF7E-4D41-9003-9930DF795A2A}" destId="{B892611A-4652-4721-A269-92CBAFA0D708}" srcOrd="2" destOrd="0" parTransId="{114EA0B2-4C4D-4A76-B265-C101ADB4CE99}" sibTransId="{237AA440-FB01-4303-BDF6-BEC60D5E0565}"/>
    <dgm:cxn modelId="{5E2F6B2E-6539-4CC2-9F49-CFAB5E83C01B}" type="presParOf" srcId="{C69F1168-12F5-454C-BA43-D18D2D0F13CD}" destId="{0EAAE1EA-B5E8-4DFF-9446-6AA3A149D54E}" srcOrd="0" destOrd="0" presId="urn:microsoft.com/office/officeart/2005/8/layout/pyramid2"/>
    <dgm:cxn modelId="{E6A617A8-CC7E-428A-911F-7685160C8609}" type="presParOf" srcId="{C69F1168-12F5-454C-BA43-D18D2D0F13CD}" destId="{7ACF0760-0AB8-4E47-96F8-1C5410EF5B53}" srcOrd="1" destOrd="0" presId="urn:microsoft.com/office/officeart/2005/8/layout/pyramid2"/>
    <dgm:cxn modelId="{E1A90875-87E5-4587-A497-B05E08F4A57E}" type="presParOf" srcId="{7ACF0760-0AB8-4E47-96F8-1C5410EF5B53}" destId="{C45A694E-9CDE-4794-9936-1964F2DEEB28}" srcOrd="0" destOrd="0" presId="urn:microsoft.com/office/officeart/2005/8/layout/pyramid2"/>
    <dgm:cxn modelId="{EE617217-27B4-47D8-BC7B-5EB42B32C168}" type="presParOf" srcId="{7ACF0760-0AB8-4E47-96F8-1C5410EF5B53}" destId="{7E1B22F0-F45A-4DD2-BF67-8E7C9B87C61F}" srcOrd="1" destOrd="0" presId="urn:microsoft.com/office/officeart/2005/8/layout/pyramid2"/>
    <dgm:cxn modelId="{A4354D54-7960-40A9-92F1-D72035027572}" type="presParOf" srcId="{7ACF0760-0AB8-4E47-96F8-1C5410EF5B53}" destId="{97993939-5FD4-482E-9FC2-017A93A37324}" srcOrd="2" destOrd="0" presId="urn:microsoft.com/office/officeart/2005/8/layout/pyramid2"/>
    <dgm:cxn modelId="{492992BD-60C5-42AC-8E86-BB0D34927538}" type="presParOf" srcId="{7ACF0760-0AB8-4E47-96F8-1C5410EF5B53}" destId="{491070BA-B4CF-4D73-94C8-5EAE01469A9C}" srcOrd="3" destOrd="0" presId="urn:microsoft.com/office/officeart/2005/8/layout/pyramid2"/>
    <dgm:cxn modelId="{C79BDA03-A728-4BBA-A8C8-FEBB482D8C01}" type="presParOf" srcId="{7ACF0760-0AB8-4E47-96F8-1C5410EF5B53}" destId="{125F84CA-2CB1-4253-9D24-492E0450A21A}" srcOrd="4" destOrd="0" presId="urn:microsoft.com/office/officeart/2005/8/layout/pyramid2"/>
    <dgm:cxn modelId="{DA41B2D6-50EA-4A54-9648-0D3021BABA4F}" type="presParOf" srcId="{7ACF0760-0AB8-4E47-96F8-1C5410EF5B53}" destId="{B7F0663C-A3EA-4141-941B-CCC54F1C52FC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0475B3-BF7E-4D41-9003-9930DF795A2A}" type="doc">
      <dgm:prSet loTypeId="urn:microsoft.com/office/officeart/2005/8/layout/pyramid2" loCatId="list" qsTypeId="urn:microsoft.com/office/officeart/2005/8/quickstyle/simple1" qsCatId="simple" csTypeId="urn:microsoft.com/office/officeart/2005/8/colors/accent4_1" csCatId="accent4" phldr="1"/>
      <dgm:spPr/>
    </dgm:pt>
    <dgm:pt modelId="{604B088B-E331-40EC-8A58-C76648709705}">
      <dgm:prSet phldrT="[Tekst]"/>
      <dgm:spPr>
        <a:solidFill>
          <a:srgbClr val="BEEAF8">
            <a:alpha val="90000"/>
          </a:srgbClr>
        </a:solidFill>
        <a:ln>
          <a:solidFill>
            <a:srgbClr val="0093EE"/>
          </a:solidFill>
        </a:ln>
      </dgm:spPr>
      <dgm:t>
        <a:bodyPr/>
        <a:lstStyle/>
        <a:p>
          <a:pPr algn="l"/>
          <a:r>
            <a:rPr lang="nl-BE" dirty="0" smtClean="0"/>
            <a:t>1. </a:t>
          </a:r>
          <a:endParaRPr lang="nl-BE" dirty="0"/>
        </a:p>
      </dgm:t>
    </dgm:pt>
    <dgm:pt modelId="{C2DC9382-742C-4D71-BE5F-A82D03D60978}" type="parTrans" cxnId="{5AEC465F-C65B-48D8-8327-17AF077791A4}">
      <dgm:prSet/>
      <dgm:spPr/>
      <dgm:t>
        <a:bodyPr/>
        <a:lstStyle/>
        <a:p>
          <a:endParaRPr lang="nl-BE"/>
        </a:p>
      </dgm:t>
    </dgm:pt>
    <dgm:pt modelId="{C6656BF0-05E4-45C0-BFDB-FEB162146CBB}" type="sibTrans" cxnId="{5AEC465F-C65B-48D8-8327-17AF077791A4}">
      <dgm:prSet/>
      <dgm:spPr/>
      <dgm:t>
        <a:bodyPr/>
        <a:lstStyle/>
        <a:p>
          <a:endParaRPr lang="nl-BE"/>
        </a:p>
      </dgm:t>
    </dgm:pt>
    <dgm:pt modelId="{811749DD-B55C-42F4-A4E9-3B809EA46E58}">
      <dgm:prSet phldrT="[Tekst]"/>
      <dgm:spPr>
        <a:solidFill>
          <a:srgbClr val="BEEAF8">
            <a:alpha val="90000"/>
          </a:srgbClr>
        </a:solidFill>
        <a:ln>
          <a:solidFill>
            <a:srgbClr val="0093EE"/>
          </a:solidFill>
        </a:ln>
      </dgm:spPr>
      <dgm:t>
        <a:bodyPr/>
        <a:lstStyle/>
        <a:p>
          <a:pPr algn="l"/>
          <a:r>
            <a:rPr lang="nl-BE" dirty="0" smtClean="0"/>
            <a:t>2.</a:t>
          </a:r>
          <a:endParaRPr lang="nl-BE" dirty="0"/>
        </a:p>
      </dgm:t>
    </dgm:pt>
    <dgm:pt modelId="{11AAFA44-47B4-470F-A479-925A5F902518}" type="parTrans" cxnId="{FDFAE439-1F4E-4FAE-B5ED-BB650BA87ADA}">
      <dgm:prSet/>
      <dgm:spPr/>
      <dgm:t>
        <a:bodyPr/>
        <a:lstStyle/>
        <a:p>
          <a:endParaRPr lang="nl-BE"/>
        </a:p>
      </dgm:t>
    </dgm:pt>
    <dgm:pt modelId="{AF8A2B66-3672-48FC-BCBD-49197192F162}" type="sibTrans" cxnId="{FDFAE439-1F4E-4FAE-B5ED-BB650BA87ADA}">
      <dgm:prSet/>
      <dgm:spPr/>
      <dgm:t>
        <a:bodyPr/>
        <a:lstStyle/>
        <a:p>
          <a:endParaRPr lang="nl-BE"/>
        </a:p>
      </dgm:t>
    </dgm:pt>
    <dgm:pt modelId="{B892611A-4652-4721-A269-92CBAFA0D708}">
      <dgm:prSet phldrT="[Tekst]"/>
      <dgm:spPr>
        <a:solidFill>
          <a:srgbClr val="BEEAF8">
            <a:alpha val="90000"/>
          </a:srgbClr>
        </a:solidFill>
        <a:ln>
          <a:solidFill>
            <a:srgbClr val="0093EE"/>
          </a:solidFill>
        </a:ln>
      </dgm:spPr>
      <dgm:t>
        <a:bodyPr/>
        <a:lstStyle/>
        <a:p>
          <a:pPr algn="l"/>
          <a:r>
            <a:rPr lang="nl-BE" dirty="0" smtClean="0"/>
            <a:t>3.</a:t>
          </a:r>
          <a:endParaRPr lang="nl-BE" dirty="0"/>
        </a:p>
      </dgm:t>
    </dgm:pt>
    <dgm:pt modelId="{114EA0B2-4C4D-4A76-B265-C101ADB4CE99}" type="parTrans" cxnId="{0B334E70-5A8F-481C-9858-ED84249E9716}">
      <dgm:prSet/>
      <dgm:spPr/>
      <dgm:t>
        <a:bodyPr/>
        <a:lstStyle/>
        <a:p>
          <a:endParaRPr lang="nl-BE"/>
        </a:p>
      </dgm:t>
    </dgm:pt>
    <dgm:pt modelId="{237AA440-FB01-4303-BDF6-BEC60D5E0565}" type="sibTrans" cxnId="{0B334E70-5A8F-481C-9858-ED84249E9716}">
      <dgm:prSet/>
      <dgm:spPr/>
      <dgm:t>
        <a:bodyPr/>
        <a:lstStyle/>
        <a:p>
          <a:endParaRPr lang="nl-BE"/>
        </a:p>
      </dgm:t>
    </dgm:pt>
    <dgm:pt modelId="{C69F1168-12F5-454C-BA43-D18D2D0F13CD}" type="pres">
      <dgm:prSet presAssocID="{A70475B3-BF7E-4D41-9003-9930DF795A2A}" presName="compositeShape" presStyleCnt="0">
        <dgm:presLayoutVars>
          <dgm:dir/>
          <dgm:resizeHandles/>
        </dgm:presLayoutVars>
      </dgm:prSet>
      <dgm:spPr/>
    </dgm:pt>
    <dgm:pt modelId="{0EAAE1EA-B5E8-4DFF-9446-6AA3A149D54E}" type="pres">
      <dgm:prSet presAssocID="{A70475B3-BF7E-4D41-9003-9930DF795A2A}" presName="pyramid" presStyleLbl="node1" presStyleIdx="0" presStyleCnt="1"/>
      <dgm:spPr>
        <a:noFill/>
        <a:ln>
          <a:noFill/>
        </a:ln>
      </dgm:spPr>
    </dgm:pt>
    <dgm:pt modelId="{7ACF0760-0AB8-4E47-96F8-1C5410EF5B53}" type="pres">
      <dgm:prSet presAssocID="{A70475B3-BF7E-4D41-9003-9930DF795A2A}" presName="theList" presStyleCnt="0"/>
      <dgm:spPr/>
    </dgm:pt>
    <dgm:pt modelId="{C45A694E-9CDE-4794-9936-1964F2DEEB28}" type="pres">
      <dgm:prSet presAssocID="{604B088B-E331-40EC-8A58-C76648709705}" presName="aNode" presStyleLbl="fgAcc1" presStyleIdx="0" presStyleCnt="3" custScaleX="182639" custLinFactNeighborX="-8176" custLinFactNeighborY="-40367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7E1B22F0-F45A-4DD2-BF67-8E7C9B87C61F}" type="pres">
      <dgm:prSet presAssocID="{604B088B-E331-40EC-8A58-C76648709705}" presName="aSpace" presStyleCnt="0"/>
      <dgm:spPr/>
    </dgm:pt>
    <dgm:pt modelId="{97993939-5FD4-482E-9FC2-017A93A37324}" type="pres">
      <dgm:prSet presAssocID="{811749DD-B55C-42F4-A4E9-3B809EA46E58}" presName="aNode" presStyleLbl="fgAcc1" presStyleIdx="1" presStyleCnt="3" custScaleX="183496" custLinFactNeighborX="14956" custLinFactNeighborY="17719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491070BA-B4CF-4D73-94C8-5EAE01469A9C}" type="pres">
      <dgm:prSet presAssocID="{811749DD-B55C-42F4-A4E9-3B809EA46E58}" presName="aSpace" presStyleCnt="0"/>
      <dgm:spPr/>
    </dgm:pt>
    <dgm:pt modelId="{125F84CA-2CB1-4253-9D24-492E0450A21A}" type="pres">
      <dgm:prSet presAssocID="{B892611A-4652-4721-A269-92CBAFA0D708}" presName="aNode" presStyleLbl="fgAcc1" presStyleIdx="2" presStyleCnt="3" custScaleX="186559" custLinFactNeighborX="38442" custLinFactNeighborY="75804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B7F0663C-A3EA-4141-941B-CCC54F1C52FC}" type="pres">
      <dgm:prSet presAssocID="{B892611A-4652-4721-A269-92CBAFA0D708}" presName="aSpace" presStyleCnt="0"/>
      <dgm:spPr/>
    </dgm:pt>
  </dgm:ptLst>
  <dgm:cxnLst>
    <dgm:cxn modelId="{FDFAE439-1F4E-4FAE-B5ED-BB650BA87ADA}" srcId="{A70475B3-BF7E-4D41-9003-9930DF795A2A}" destId="{811749DD-B55C-42F4-A4E9-3B809EA46E58}" srcOrd="1" destOrd="0" parTransId="{11AAFA44-47B4-470F-A479-925A5F902518}" sibTransId="{AF8A2B66-3672-48FC-BCBD-49197192F162}"/>
    <dgm:cxn modelId="{5AEC465F-C65B-48D8-8327-17AF077791A4}" srcId="{A70475B3-BF7E-4D41-9003-9930DF795A2A}" destId="{604B088B-E331-40EC-8A58-C76648709705}" srcOrd="0" destOrd="0" parTransId="{C2DC9382-742C-4D71-BE5F-A82D03D60978}" sibTransId="{C6656BF0-05E4-45C0-BFDB-FEB162146CBB}"/>
    <dgm:cxn modelId="{2A1DBAAB-DF5B-4478-8E6E-702C853968AF}" type="presOf" srcId="{604B088B-E331-40EC-8A58-C76648709705}" destId="{C45A694E-9CDE-4794-9936-1964F2DEEB28}" srcOrd="0" destOrd="0" presId="urn:microsoft.com/office/officeart/2005/8/layout/pyramid2"/>
    <dgm:cxn modelId="{67794621-3514-440E-8851-D06312187857}" type="presOf" srcId="{811749DD-B55C-42F4-A4E9-3B809EA46E58}" destId="{97993939-5FD4-482E-9FC2-017A93A37324}" srcOrd="0" destOrd="0" presId="urn:microsoft.com/office/officeart/2005/8/layout/pyramid2"/>
    <dgm:cxn modelId="{0F8BAFBA-7CC8-473D-A15D-53849FF15116}" type="presOf" srcId="{B892611A-4652-4721-A269-92CBAFA0D708}" destId="{125F84CA-2CB1-4253-9D24-492E0450A21A}" srcOrd="0" destOrd="0" presId="urn:microsoft.com/office/officeart/2005/8/layout/pyramid2"/>
    <dgm:cxn modelId="{0B334E70-5A8F-481C-9858-ED84249E9716}" srcId="{A70475B3-BF7E-4D41-9003-9930DF795A2A}" destId="{B892611A-4652-4721-A269-92CBAFA0D708}" srcOrd="2" destOrd="0" parTransId="{114EA0B2-4C4D-4A76-B265-C101ADB4CE99}" sibTransId="{237AA440-FB01-4303-BDF6-BEC60D5E0565}"/>
    <dgm:cxn modelId="{3F46C1AA-E614-4FDC-8310-E477D94C5EC9}" type="presOf" srcId="{A70475B3-BF7E-4D41-9003-9930DF795A2A}" destId="{C69F1168-12F5-454C-BA43-D18D2D0F13CD}" srcOrd="0" destOrd="0" presId="urn:microsoft.com/office/officeart/2005/8/layout/pyramid2"/>
    <dgm:cxn modelId="{8BAE8D5A-C885-4585-B08A-073C0BC56C28}" type="presParOf" srcId="{C69F1168-12F5-454C-BA43-D18D2D0F13CD}" destId="{0EAAE1EA-B5E8-4DFF-9446-6AA3A149D54E}" srcOrd="0" destOrd="0" presId="urn:microsoft.com/office/officeart/2005/8/layout/pyramid2"/>
    <dgm:cxn modelId="{DDA064DA-1A1D-42DB-A2A0-2685872A76CF}" type="presParOf" srcId="{C69F1168-12F5-454C-BA43-D18D2D0F13CD}" destId="{7ACF0760-0AB8-4E47-96F8-1C5410EF5B53}" srcOrd="1" destOrd="0" presId="urn:microsoft.com/office/officeart/2005/8/layout/pyramid2"/>
    <dgm:cxn modelId="{0DB9C9CE-6E42-4BAD-B806-AA48B753EFF1}" type="presParOf" srcId="{7ACF0760-0AB8-4E47-96F8-1C5410EF5B53}" destId="{C45A694E-9CDE-4794-9936-1964F2DEEB28}" srcOrd="0" destOrd="0" presId="urn:microsoft.com/office/officeart/2005/8/layout/pyramid2"/>
    <dgm:cxn modelId="{E849466C-8408-499E-B505-646FFDA74964}" type="presParOf" srcId="{7ACF0760-0AB8-4E47-96F8-1C5410EF5B53}" destId="{7E1B22F0-F45A-4DD2-BF67-8E7C9B87C61F}" srcOrd="1" destOrd="0" presId="urn:microsoft.com/office/officeart/2005/8/layout/pyramid2"/>
    <dgm:cxn modelId="{F3F6BA06-31D9-4770-AA34-FB499CE044CC}" type="presParOf" srcId="{7ACF0760-0AB8-4E47-96F8-1C5410EF5B53}" destId="{97993939-5FD4-482E-9FC2-017A93A37324}" srcOrd="2" destOrd="0" presId="urn:microsoft.com/office/officeart/2005/8/layout/pyramid2"/>
    <dgm:cxn modelId="{C4698079-DD55-4EFF-95E1-C7C6FA333C0F}" type="presParOf" srcId="{7ACF0760-0AB8-4E47-96F8-1C5410EF5B53}" destId="{491070BA-B4CF-4D73-94C8-5EAE01469A9C}" srcOrd="3" destOrd="0" presId="urn:microsoft.com/office/officeart/2005/8/layout/pyramid2"/>
    <dgm:cxn modelId="{C417FEC2-0163-40A7-B952-6C04008DF900}" type="presParOf" srcId="{7ACF0760-0AB8-4E47-96F8-1C5410EF5B53}" destId="{125F84CA-2CB1-4253-9D24-492E0450A21A}" srcOrd="4" destOrd="0" presId="urn:microsoft.com/office/officeart/2005/8/layout/pyramid2"/>
    <dgm:cxn modelId="{83BEF075-4001-4DAE-8DF3-FBF371B2F50B}" type="presParOf" srcId="{7ACF0760-0AB8-4E47-96F8-1C5410EF5B53}" destId="{B7F0663C-A3EA-4141-941B-CCC54F1C52FC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70475B3-BF7E-4D41-9003-9930DF795A2A}" type="doc">
      <dgm:prSet loTypeId="urn:microsoft.com/office/officeart/2005/8/layout/pyramid2" loCatId="list" qsTypeId="urn:microsoft.com/office/officeart/2005/8/quickstyle/simple1" qsCatId="simple" csTypeId="urn:microsoft.com/office/officeart/2005/8/colors/accent4_1" csCatId="accent4" phldr="1"/>
      <dgm:spPr/>
    </dgm:pt>
    <dgm:pt modelId="{604B088B-E331-40EC-8A58-C76648709705}">
      <dgm:prSet phldrT="[Tekst]"/>
      <dgm:spPr>
        <a:solidFill>
          <a:srgbClr val="BEEAF8">
            <a:alpha val="90000"/>
          </a:srgbClr>
        </a:solidFill>
        <a:ln>
          <a:solidFill>
            <a:srgbClr val="0093EE"/>
          </a:solidFill>
        </a:ln>
      </dgm:spPr>
      <dgm:t>
        <a:bodyPr/>
        <a:lstStyle/>
        <a:p>
          <a:pPr algn="l"/>
          <a:r>
            <a:rPr lang="nl-BE" dirty="0" smtClean="0"/>
            <a:t>1. </a:t>
          </a:r>
          <a:endParaRPr lang="nl-BE" dirty="0"/>
        </a:p>
      </dgm:t>
    </dgm:pt>
    <dgm:pt modelId="{C2DC9382-742C-4D71-BE5F-A82D03D60978}" type="parTrans" cxnId="{5AEC465F-C65B-48D8-8327-17AF077791A4}">
      <dgm:prSet/>
      <dgm:spPr/>
      <dgm:t>
        <a:bodyPr/>
        <a:lstStyle/>
        <a:p>
          <a:endParaRPr lang="nl-BE"/>
        </a:p>
      </dgm:t>
    </dgm:pt>
    <dgm:pt modelId="{C6656BF0-05E4-45C0-BFDB-FEB162146CBB}" type="sibTrans" cxnId="{5AEC465F-C65B-48D8-8327-17AF077791A4}">
      <dgm:prSet/>
      <dgm:spPr/>
      <dgm:t>
        <a:bodyPr/>
        <a:lstStyle/>
        <a:p>
          <a:endParaRPr lang="nl-BE"/>
        </a:p>
      </dgm:t>
    </dgm:pt>
    <dgm:pt modelId="{811749DD-B55C-42F4-A4E9-3B809EA46E58}">
      <dgm:prSet phldrT="[Tekst]"/>
      <dgm:spPr>
        <a:solidFill>
          <a:srgbClr val="BEEAF8">
            <a:alpha val="90000"/>
          </a:srgbClr>
        </a:solidFill>
        <a:ln>
          <a:solidFill>
            <a:srgbClr val="0093EE"/>
          </a:solidFill>
        </a:ln>
      </dgm:spPr>
      <dgm:t>
        <a:bodyPr/>
        <a:lstStyle/>
        <a:p>
          <a:pPr algn="l"/>
          <a:r>
            <a:rPr lang="nl-BE" dirty="0" smtClean="0"/>
            <a:t>2.</a:t>
          </a:r>
          <a:endParaRPr lang="nl-BE" dirty="0"/>
        </a:p>
      </dgm:t>
    </dgm:pt>
    <dgm:pt modelId="{11AAFA44-47B4-470F-A479-925A5F902518}" type="parTrans" cxnId="{FDFAE439-1F4E-4FAE-B5ED-BB650BA87ADA}">
      <dgm:prSet/>
      <dgm:spPr/>
      <dgm:t>
        <a:bodyPr/>
        <a:lstStyle/>
        <a:p>
          <a:endParaRPr lang="nl-BE"/>
        </a:p>
      </dgm:t>
    </dgm:pt>
    <dgm:pt modelId="{AF8A2B66-3672-48FC-BCBD-49197192F162}" type="sibTrans" cxnId="{FDFAE439-1F4E-4FAE-B5ED-BB650BA87ADA}">
      <dgm:prSet/>
      <dgm:spPr/>
      <dgm:t>
        <a:bodyPr/>
        <a:lstStyle/>
        <a:p>
          <a:endParaRPr lang="nl-BE"/>
        </a:p>
      </dgm:t>
    </dgm:pt>
    <dgm:pt modelId="{B892611A-4652-4721-A269-92CBAFA0D708}">
      <dgm:prSet phldrT="[Tekst]"/>
      <dgm:spPr>
        <a:solidFill>
          <a:srgbClr val="BEEAF8">
            <a:alpha val="90000"/>
          </a:srgbClr>
        </a:solidFill>
        <a:ln>
          <a:solidFill>
            <a:srgbClr val="0093EE"/>
          </a:solidFill>
        </a:ln>
      </dgm:spPr>
      <dgm:t>
        <a:bodyPr/>
        <a:lstStyle/>
        <a:p>
          <a:pPr algn="l"/>
          <a:r>
            <a:rPr lang="nl-BE" dirty="0" smtClean="0"/>
            <a:t>3.</a:t>
          </a:r>
          <a:endParaRPr lang="nl-BE" dirty="0"/>
        </a:p>
      </dgm:t>
    </dgm:pt>
    <dgm:pt modelId="{114EA0B2-4C4D-4A76-B265-C101ADB4CE99}" type="parTrans" cxnId="{0B334E70-5A8F-481C-9858-ED84249E9716}">
      <dgm:prSet/>
      <dgm:spPr/>
      <dgm:t>
        <a:bodyPr/>
        <a:lstStyle/>
        <a:p>
          <a:endParaRPr lang="nl-BE"/>
        </a:p>
      </dgm:t>
    </dgm:pt>
    <dgm:pt modelId="{237AA440-FB01-4303-BDF6-BEC60D5E0565}" type="sibTrans" cxnId="{0B334E70-5A8F-481C-9858-ED84249E9716}">
      <dgm:prSet/>
      <dgm:spPr/>
      <dgm:t>
        <a:bodyPr/>
        <a:lstStyle/>
        <a:p>
          <a:endParaRPr lang="nl-BE"/>
        </a:p>
      </dgm:t>
    </dgm:pt>
    <dgm:pt modelId="{C69F1168-12F5-454C-BA43-D18D2D0F13CD}" type="pres">
      <dgm:prSet presAssocID="{A70475B3-BF7E-4D41-9003-9930DF795A2A}" presName="compositeShape" presStyleCnt="0">
        <dgm:presLayoutVars>
          <dgm:dir/>
          <dgm:resizeHandles/>
        </dgm:presLayoutVars>
      </dgm:prSet>
      <dgm:spPr/>
    </dgm:pt>
    <dgm:pt modelId="{0EAAE1EA-B5E8-4DFF-9446-6AA3A149D54E}" type="pres">
      <dgm:prSet presAssocID="{A70475B3-BF7E-4D41-9003-9930DF795A2A}" presName="pyramid" presStyleLbl="node1" presStyleIdx="0" presStyleCnt="1"/>
      <dgm:spPr>
        <a:noFill/>
        <a:ln>
          <a:noFill/>
        </a:ln>
      </dgm:spPr>
    </dgm:pt>
    <dgm:pt modelId="{7ACF0760-0AB8-4E47-96F8-1C5410EF5B53}" type="pres">
      <dgm:prSet presAssocID="{A70475B3-BF7E-4D41-9003-9930DF795A2A}" presName="theList" presStyleCnt="0"/>
      <dgm:spPr/>
    </dgm:pt>
    <dgm:pt modelId="{C45A694E-9CDE-4794-9936-1964F2DEEB28}" type="pres">
      <dgm:prSet presAssocID="{604B088B-E331-40EC-8A58-C76648709705}" presName="aNode" presStyleLbl="fgAcc1" presStyleIdx="0" presStyleCnt="3" custScaleX="182639" custLinFactNeighborX="-8176" custLinFactNeighborY="-40367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7E1B22F0-F45A-4DD2-BF67-8E7C9B87C61F}" type="pres">
      <dgm:prSet presAssocID="{604B088B-E331-40EC-8A58-C76648709705}" presName="aSpace" presStyleCnt="0"/>
      <dgm:spPr/>
    </dgm:pt>
    <dgm:pt modelId="{97993939-5FD4-482E-9FC2-017A93A37324}" type="pres">
      <dgm:prSet presAssocID="{811749DD-B55C-42F4-A4E9-3B809EA46E58}" presName="aNode" presStyleLbl="fgAcc1" presStyleIdx="1" presStyleCnt="3" custScaleX="183496" custLinFactNeighborX="14956" custLinFactNeighborY="17719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491070BA-B4CF-4D73-94C8-5EAE01469A9C}" type="pres">
      <dgm:prSet presAssocID="{811749DD-B55C-42F4-A4E9-3B809EA46E58}" presName="aSpace" presStyleCnt="0"/>
      <dgm:spPr/>
    </dgm:pt>
    <dgm:pt modelId="{125F84CA-2CB1-4253-9D24-492E0450A21A}" type="pres">
      <dgm:prSet presAssocID="{B892611A-4652-4721-A269-92CBAFA0D708}" presName="aNode" presStyleLbl="fgAcc1" presStyleIdx="2" presStyleCnt="3" custScaleX="186559" custLinFactNeighborX="38442" custLinFactNeighborY="75804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B7F0663C-A3EA-4141-941B-CCC54F1C52FC}" type="pres">
      <dgm:prSet presAssocID="{B892611A-4652-4721-A269-92CBAFA0D708}" presName="aSpace" presStyleCnt="0"/>
      <dgm:spPr/>
    </dgm:pt>
  </dgm:ptLst>
  <dgm:cxnLst>
    <dgm:cxn modelId="{FDFAE439-1F4E-4FAE-B5ED-BB650BA87ADA}" srcId="{A70475B3-BF7E-4D41-9003-9930DF795A2A}" destId="{811749DD-B55C-42F4-A4E9-3B809EA46E58}" srcOrd="1" destOrd="0" parTransId="{11AAFA44-47B4-470F-A479-925A5F902518}" sibTransId="{AF8A2B66-3672-48FC-BCBD-49197192F162}"/>
    <dgm:cxn modelId="{7475D4DA-DAF6-4B8A-93A8-3BA348624244}" type="presOf" srcId="{811749DD-B55C-42F4-A4E9-3B809EA46E58}" destId="{97993939-5FD4-482E-9FC2-017A93A37324}" srcOrd="0" destOrd="0" presId="urn:microsoft.com/office/officeart/2005/8/layout/pyramid2"/>
    <dgm:cxn modelId="{5AEC465F-C65B-48D8-8327-17AF077791A4}" srcId="{A70475B3-BF7E-4D41-9003-9930DF795A2A}" destId="{604B088B-E331-40EC-8A58-C76648709705}" srcOrd="0" destOrd="0" parTransId="{C2DC9382-742C-4D71-BE5F-A82D03D60978}" sibTransId="{C6656BF0-05E4-45C0-BFDB-FEB162146CBB}"/>
    <dgm:cxn modelId="{5660FE83-53B2-4F9D-9BF8-FD79BCDA1F7A}" type="presOf" srcId="{604B088B-E331-40EC-8A58-C76648709705}" destId="{C45A694E-9CDE-4794-9936-1964F2DEEB28}" srcOrd="0" destOrd="0" presId="urn:microsoft.com/office/officeart/2005/8/layout/pyramid2"/>
    <dgm:cxn modelId="{FB2AB14A-6D57-4439-A9B3-A6F070F46BA2}" type="presOf" srcId="{A70475B3-BF7E-4D41-9003-9930DF795A2A}" destId="{C69F1168-12F5-454C-BA43-D18D2D0F13CD}" srcOrd="0" destOrd="0" presId="urn:microsoft.com/office/officeart/2005/8/layout/pyramid2"/>
    <dgm:cxn modelId="{D86DE796-7039-4FAB-8B80-1954DD0E6005}" type="presOf" srcId="{B892611A-4652-4721-A269-92CBAFA0D708}" destId="{125F84CA-2CB1-4253-9D24-492E0450A21A}" srcOrd="0" destOrd="0" presId="urn:microsoft.com/office/officeart/2005/8/layout/pyramid2"/>
    <dgm:cxn modelId="{0B334E70-5A8F-481C-9858-ED84249E9716}" srcId="{A70475B3-BF7E-4D41-9003-9930DF795A2A}" destId="{B892611A-4652-4721-A269-92CBAFA0D708}" srcOrd="2" destOrd="0" parTransId="{114EA0B2-4C4D-4A76-B265-C101ADB4CE99}" sibTransId="{237AA440-FB01-4303-BDF6-BEC60D5E0565}"/>
    <dgm:cxn modelId="{77B28678-0924-49D3-8693-4D3E6A670C69}" type="presParOf" srcId="{C69F1168-12F5-454C-BA43-D18D2D0F13CD}" destId="{0EAAE1EA-B5E8-4DFF-9446-6AA3A149D54E}" srcOrd="0" destOrd="0" presId="urn:microsoft.com/office/officeart/2005/8/layout/pyramid2"/>
    <dgm:cxn modelId="{CA26B541-8850-4761-A5AB-632D018CC162}" type="presParOf" srcId="{C69F1168-12F5-454C-BA43-D18D2D0F13CD}" destId="{7ACF0760-0AB8-4E47-96F8-1C5410EF5B53}" srcOrd="1" destOrd="0" presId="urn:microsoft.com/office/officeart/2005/8/layout/pyramid2"/>
    <dgm:cxn modelId="{EF7FE60B-17B6-42AE-9901-B01856FB039B}" type="presParOf" srcId="{7ACF0760-0AB8-4E47-96F8-1C5410EF5B53}" destId="{C45A694E-9CDE-4794-9936-1964F2DEEB28}" srcOrd="0" destOrd="0" presId="urn:microsoft.com/office/officeart/2005/8/layout/pyramid2"/>
    <dgm:cxn modelId="{1A818CC1-7D28-4ACE-8AD4-87DC5F1ED7ED}" type="presParOf" srcId="{7ACF0760-0AB8-4E47-96F8-1C5410EF5B53}" destId="{7E1B22F0-F45A-4DD2-BF67-8E7C9B87C61F}" srcOrd="1" destOrd="0" presId="urn:microsoft.com/office/officeart/2005/8/layout/pyramid2"/>
    <dgm:cxn modelId="{9082B28F-E4A6-4E8D-A72B-0140E53C9802}" type="presParOf" srcId="{7ACF0760-0AB8-4E47-96F8-1C5410EF5B53}" destId="{97993939-5FD4-482E-9FC2-017A93A37324}" srcOrd="2" destOrd="0" presId="urn:microsoft.com/office/officeart/2005/8/layout/pyramid2"/>
    <dgm:cxn modelId="{C74DBDA5-8D6F-4200-9610-13AB9CEC4154}" type="presParOf" srcId="{7ACF0760-0AB8-4E47-96F8-1C5410EF5B53}" destId="{491070BA-B4CF-4D73-94C8-5EAE01469A9C}" srcOrd="3" destOrd="0" presId="urn:microsoft.com/office/officeart/2005/8/layout/pyramid2"/>
    <dgm:cxn modelId="{D4786506-ECB3-436A-B175-B250D201A024}" type="presParOf" srcId="{7ACF0760-0AB8-4E47-96F8-1C5410EF5B53}" destId="{125F84CA-2CB1-4253-9D24-492E0450A21A}" srcOrd="4" destOrd="0" presId="urn:microsoft.com/office/officeart/2005/8/layout/pyramid2"/>
    <dgm:cxn modelId="{559421B2-F346-461A-8E67-254DE6464934}" type="presParOf" srcId="{7ACF0760-0AB8-4E47-96F8-1C5410EF5B53}" destId="{B7F0663C-A3EA-4141-941B-CCC54F1C52FC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AAE1EA-B5E8-4DFF-9446-6AA3A149D54E}">
      <dsp:nvSpPr>
        <dsp:cNvPr id="0" name=""/>
        <dsp:cNvSpPr/>
      </dsp:nvSpPr>
      <dsp:spPr>
        <a:xfrm>
          <a:off x="1196020" y="0"/>
          <a:ext cx="4063999" cy="4063999"/>
        </a:xfrm>
        <a:prstGeom prst="triangl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5A694E-9CDE-4794-9936-1964F2DEEB28}">
      <dsp:nvSpPr>
        <dsp:cNvPr id="0" name=""/>
        <dsp:cNvSpPr/>
      </dsp:nvSpPr>
      <dsp:spPr>
        <a:xfrm>
          <a:off x="1920547" y="360040"/>
          <a:ext cx="4824591" cy="962025"/>
        </a:xfrm>
        <a:prstGeom prst="roundRect">
          <a:avLst/>
        </a:prstGeom>
        <a:solidFill>
          <a:srgbClr val="BEEAF8">
            <a:alpha val="90000"/>
          </a:srgbClr>
        </a:solidFill>
        <a:ln w="25400" cap="flat" cmpd="sng" algn="ctr">
          <a:solidFill>
            <a:srgbClr val="0093E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4000" kern="1200" dirty="0" smtClean="0"/>
            <a:t>1. </a:t>
          </a:r>
          <a:endParaRPr lang="nl-BE" sz="4000" kern="1200" dirty="0"/>
        </a:p>
      </dsp:txBody>
      <dsp:txXfrm>
        <a:off x="1920547" y="360040"/>
        <a:ext cx="4824591" cy="962025"/>
      </dsp:txXfrm>
    </dsp:sp>
    <dsp:sp modelId="{97993939-5FD4-482E-9FC2-017A93A37324}">
      <dsp:nvSpPr>
        <dsp:cNvPr id="0" name=""/>
        <dsp:cNvSpPr/>
      </dsp:nvSpPr>
      <dsp:spPr>
        <a:xfrm>
          <a:off x="2520282" y="1512168"/>
          <a:ext cx="4847230" cy="962025"/>
        </a:xfrm>
        <a:prstGeom prst="roundRect">
          <a:avLst/>
        </a:prstGeom>
        <a:solidFill>
          <a:srgbClr val="BEEAF8">
            <a:alpha val="90000"/>
          </a:srgbClr>
        </a:solidFill>
        <a:ln w="25400" cap="flat" cmpd="sng" algn="ctr">
          <a:solidFill>
            <a:srgbClr val="0093E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4000" kern="1200" dirty="0" smtClean="0"/>
            <a:t>2.</a:t>
          </a:r>
          <a:endParaRPr lang="nl-BE" sz="4000" kern="1200" dirty="0"/>
        </a:p>
      </dsp:txBody>
      <dsp:txXfrm>
        <a:off x="2520282" y="1512168"/>
        <a:ext cx="4847230" cy="962025"/>
      </dsp:txXfrm>
    </dsp:sp>
    <dsp:sp modelId="{125F84CA-2CB1-4253-9D24-492E0450A21A}">
      <dsp:nvSpPr>
        <dsp:cNvPr id="0" name=""/>
        <dsp:cNvSpPr/>
      </dsp:nvSpPr>
      <dsp:spPr>
        <a:xfrm>
          <a:off x="3100232" y="2664295"/>
          <a:ext cx="4928142" cy="962025"/>
        </a:xfrm>
        <a:prstGeom prst="roundRect">
          <a:avLst/>
        </a:prstGeom>
        <a:solidFill>
          <a:srgbClr val="BEEAF8">
            <a:alpha val="90000"/>
          </a:srgbClr>
        </a:solidFill>
        <a:ln w="25400" cap="flat" cmpd="sng" algn="ctr">
          <a:solidFill>
            <a:srgbClr val="0093E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4000" kern="1200" dirty="0" smtClean="0"/>
            <a:t>3.</a:t>
          </a:r>
          <a:endParaRPr lang="nl-BE" sz="4000" kern="1200" dirty="0"/>
        </a:p>
      </dsp:txBody>
      <dsp:txXfrm>
        <a:off x="3100232" y="2664295"/>
        <a:ext cx="4928142" cy="96202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AAE1EA-B5E8-4DFF-9446-6AA3A149D54E}">
      <dsp:nvSpPr>
        <dsp:cNvPr id="0" name=""/>
        <dsp:cNvSpPr/>
      </dsp:nvSpPr>
      <dsp:spPr>
        <a:xfrm>
          <a:off x="1196020" y="0"/>
          <a:ext cx="4063999" cy="4063999"/>
        </a:xfrm>
        <a:prstGeom prst="triangl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5A694E-9CDE-4794-9936-1964F2DEEB28}">
      <dsp:nvSpPr>
        <dsp:cNvPr id="0" name=""/>
        <dsp:cNvSpPr/>
      </dsp:nvSpPr>
      <dsp:spPr>
        <a:xfrm>
          <a:off x="1920547" y="360040"/>
          <a:ext cx="4824591" cy="962025"/>
        </a:xfrm>
        <a:prstGeom prst="roundRect">
          <a:avLst/>
        </a:prstGeom>
        <a:solidFill>
          <a:srgbClr val="BEEAF8">
            <a:alpha val="90000"/>
          </a:srgbClr>
        </a:solidFill>
        <a:ln w="25400" cap="flat" cmpd="sng" algn="ctr">
          <a:solidFill>
            <a:srgbClr val="0093E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4000" kern="1200" dirty="0" smtClean="0"/>
            <a:t>1. </a:t>
          </a:r>
          <a:endParaRPr lang="nl-BE" sz="4000" kern="1200" dirty="0"/>
        </a:p>
      </dsp:txBody>
      <dsp:txXfrm>
        <a:off x="1920547" y="360040"/>
        <a:ext cx="4824591" cy="962025"/>
      </dsp:txXfrm>
    </dsp:sp>
    <dsp:sp modelId="{97993939-5FD4-482E-9FC2-017A93A37324}">
      <dsp:nvSpPr>
        <dsp:cNvPr id="0" name=""/>
        <dsp:cNvSpPr/>
      </dsp:nvSpPr>
      <dsp:spPr>
        <a:xfrm>
          <a:off x="2520282" y="1512168"/>
          <a:ext cx="4847230" cy="962025"/>
        </a:xfrm>
        <a:prstGeom prst="roundRect">
          <a:avLst/>
        </a:prstGeom>
        <a:solidFill>
          <a:srgbClr val="BEEAF8">
            <a:alpha val="90000"/>
          </a:srgbClr>
        </a:solidFill>
        <a:ln w="25400" cap="flat" cmpd="sng" algn="ctr">
          <a:solidFill>
            <a:srgbClr val="0093E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4000" kern="1200" dirty="0" smtClean="0"/>
            <a:t>2.</a:t>
          </a:r>
          <a:endParaRPr lang="nl-BE" sz="4000" kern="1200" dirty="0"/>
        </a:p>
      </dsp:txBody>
      <dsp:txXfrm>
        <a:off x="2520282" y="1512168"/>
        <a:ext cx="4847230" cy="962025"/>
      </dsp:txXfrm>
    </dsp:sp>
    <dsp:sp modelId="{125F84CA-2CB1-4253-9D24-492E0450A21A}">
      <dsp:nvSpPr>
        <dsp:cNvPr id="0" name=""/>
        <dsp:cNvSpPr/>
      </dsp:nvSpPr>
      <dsp:spPr>
        <a:xfrm>
          <a:off x="3100232" y="2664295"/>
          <a:ext cx="4928142" cy="962025"/>
        </a:xfrm>
        <a:prstGeom prst="roundRect">
          <a:avLst/>
        </a:prstGeom>
        <a:solidFill>
          <a:srgbClr val="BEEAF8">
            <a:alpha val="90000"/>
          </a:srgbClr>
        </a:solidFill>
        <a:ln w="25400" cap="flat" cmpd="sng" algn="ctr">
          <a:solidFill>
            <a:srgbClr val="0093E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4000" kern="1200" dirty="0" smtClean="0"/>
            <a:t>3.</a:t>
          </a:r>
          <a:endParaRPr lang="nl-BE" sz="4000" kern="1200" dirty="0"/>
        </a:p>
      </dsp:txBody>
      <dsp:txXfrm>
        <a:off x="3100232" y="2664295"/>
        <a:ext cx="4928142" cy="96202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AAE1EA-B5E8-4DFF-9446-6AA3A149D54E}">
      <dsp:nvSpPr>
        <dsp:cNvPr id="0" name=""/>
        <dsp:cNvSpPr/>
      </dsp:nvSpPr>
      <dsp:spPr>
        <a:xfrm>
          <a:off x="1196020" y="0"/>
          <a:ext cx="4063999" cy="4063999"/>
        </a:xfrm>
        <a:prstGeom prst="triangl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5A694E-9CDE-4794-9936-1964F2DEEB28}">
      <dsp:nvSpPr>
        <dsp:cNvPr id="0" name=""/>
        <dsp:cNvSpPr/>
      </dsp:nvSpPr>
      <dsp:spPr>
        <a:xfrm>
          <a:off x="1920547" y="360040"/>
          <a:ext cx="4824591" cy="962025"/>
        </a:xfrm>
        <a:prstGeom prst="roundRect">
          <a:avLst/>
        </a:prstGeom>
        <a:solidFill>
          <a:srgbClr val="BEEAF8">
            <a:alpha val="90000"/>
          </a:srgbClr>
        </a:solidFill>
        <a:ln w="25400" cap="flat" cmpd="sng" algn="ctr">
          <a:solidFill>
            <a:srgbClr val="0093E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4000" kern="1200" dirty="0" smtClean="0"/>
            <a:t>1. </a:t>
          </a:r>
          <a:endParaRPr lang="nl-BE" sz="4000" kern="1200" dirty="0"/>
        </a:p>
      </dsp:txBody>
      <dsp:txXfrm>
        <a:off x="1920547" y="360040"/>
        <a:ext cx="4824591" cy="962025"/>
      </dsp:txXfrm>
    </dsp:sp>
    <dsp:sp modelId="{97993939-5FD4-482E-9FC2-017A93A37324}">
      <dsp:nvSpPr>
        <dsp:cNvPr id="0" name=""/>
        <dsp:cNvSpPr/>
      </dsp:nvSpPr>
      <dsp:spPr>
        <a:xfrm>
          <a:off x="2520282" y="1512168"/>
          <a:ext cx="4847230" cy="962025"/>
        </a:xfrm>
        <a:prstGeom prst="roundRect">
          <a:avLst/>
        </a:prstGeom>
        <a:solidFill>
          <a:srgbClr val="BEEAF8">
            <a:alpha val="90000"/>
          </a:srgbClr>
        </a:solidFill>
        <a:ln w="25400" cap="flat" cmpd="sng" algn="ctr">
          <a:solidFill>
            <a:srgbClr val="0093E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4000" kern="1200" dirty="0" smtClean="0"/>
            <a:t>2.</a:t>
          </a:r>
          <a:endParaRPr lang="nl-BE" sz="4000" kern="1200" dirty="0"/>
        </a:p>
      </dsp:txBody>
      <dsp:txXfrm>
        <a:off x="2520282" y="1512168"/>
        <a:ext cx="4847230" cy="962025"/>
      </dsp:txXfrm>
    </dsp:sp>
    <dsp:sp modelId="{125F84CA-2CB1-4253-9D24-492E0450A21A}">
      <dsp:nvSpPr>
        <dsp:cNvPr id="0" name=""/>
        <dsp:cNvSpPr/>
      </dsp:nvSpPr>
      <dsp:spPr>
        <a:xfrm>
          <a:off x="3100232" y="2664295"/>
          <a:ext cx="4928142" cy="962025"/>
        </a:xfrm>
        <a:prstGeom prst="roundRect">
          <a:avLst/>
        </a:prstGeom>
        <a:solidFill>
          <a:srgbClr val="BEEAF8">
            <a:alpha val="90000"/>
          </a:srgbClr>
        </a:solidFill>
        <a:ln w="25400" cap="flat" cmpd="sng" algn="ctr">
          <a:solidFill>
            <a:srgbClr val="0093E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4000" kern="1200" dirty="0" smtClean="0"/>
            <a:t>3.</a:t>
          </a:r>
          <a:endParaRPr lang="nl-BE" sz="4000" kern="1200" dirty="0"/>
        </a:p>
      </dsp:txBody>
      <dsp:txXfrm>
        <a:off x="3100232" y="2664295"/>
        <a:ext cx="4928142" cy="96202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AAE1EA-B5E8-4DFF-9446-6AA3A149D54E}">
      <dsp:nvSpPr>
        <dsp:cNvPr id="0" name=""/>
        <dsp:cNvSpPr/>
      </dsp:nvSpPr>
      <dsp:spPr>
        <a:xfrm>
          <a:off x="1196020" y="0"/>
          <a:ext cx="4063999" cy="4063999"/>
        </a:xfrm>
        <a:prstGeom prst="triangl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5A694E-9CDE-4794-9936-1964F2DEEB28}">
      <dsp:nvSpPr>
        <dsp:cNvPr id="0" name=""/>
        <dsp:cNvSpPr/>
      </dsp:nvSpPr>
      <dsp:spPr>
        <a:xfrm>
          <a:off x="1920547" y="360040"/>
          <a:ext cx="4824591" cy="962025"/>
        </a:xfrm>
        <a:prstGeom prst="roundRect">
          <a:avLst/>
        </a:prstGeom>
        <a:solidFill>
          <a:srgbClr val="BEEAF8">
            <a:alpha val="90000"/>
          </a:srgbClr>
        </a:solidFill>
        <a:ln w="25400" cap="flat" cmpd="sng" algn="ctr">
          <a:solidFill>
            <a:srgbClr val="0093E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4000" kern="1200" dirty="0" smtClean="0"/>
            <a:t>1. </a:t>
          </a:r>
          <a:endParaRPr lang="nl-BE" sz="4000" kern="1200" dirty="0"/>
        </a:p>
      </dsp:txBody>
      <dsp:txXfrm>
        <a:off x="1920547" y="360040"/>
        <a:ext cx="4824591" cy="962025"/>
      </dsp:txXfrm>
    </dsp:sp>
    <dsp:sp modelId="{97993939-5FD4-482E-9FC2-017A93A37324}">
      <dsp:nvSpPr>
        <dsp:cNvPr id="0" name=""/>
        <dsp:cNvSpPr/>
      </dsp:nvSpPr>
      <dsp:spPr>
        <a:xfrm>
          <a:off x="2520282" y="1512168"/>
          <a:ext cx="4847230" cy="962025"/>
        </a:xfrm>
        <a:prstGeom prst="roundRect">
          <a:avLst/>
        </a:prstGeom>
        <a:solidFill>
          <a:srgbClr val="BEEAF8">
            <a:alpha val="90000"/>
          </a:srgbClr>
        </a:solidFill>
        <a:ln w="25400" cap="flat" cmpd="sng" algn="ctr">
          <a:solidFill>
            <a:srgbClr val="0093E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4000" kern="1200" dirty="0" smtClean="0"/>
            <a:t>2.</a:t>
          </a:r>
          <a:endParaRPr lang="nl-BE" sz="4000" kern="1200" dirty="0"/>
        </a:p>
      </dsp:txBody>
      <dsp:txXfrm>
        <a:off x="2520282" y="1512168"/>
        <a:ext cx="4847230" cy="962025"/>
      </dsp:txXfrm>
    </dsp:sp>
    <dsp:sp modelId="{125F84CA-2CB1-4253-9D24-492E0450A21A}">
      <dsp:nvSpPr>
        <dsp:cNvPr id="0" name=""/>
        <dsp:cNvSpPr/>
      </dsp:nvSpPr>
      <dsp:spPr>
        <a:xfrm>
          <a:off x="3100232" y="2664295"/>
          <a:ext cx="4928142" cy="962025"/>
        </a:xfrm>
        <a:prstGeom prst="roundRect">
          <a:avLst/>
        </a:prstGeom>
        <a:solidFill>
          <a:srgbClr val="BEEAF8">
            <a:alpha val="90000"/>
          </a:srgbClr>
        </a:solidFill>
        <a:ln w="25400" cap="flat" cmpd="sng" algn="ctr">
          <a:solidFill>
            <a:srgbClr val="0093E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4000" kern="1200" dirty="0" smtClean="0"/>
            <a:t>3.</a:t>
          </a:r>
          <a:endParaRPr lang="nl-BE" sz="4000" kern="1200" dirty="0"/>
        </a:p>
      </dsp:txBody>
      <dsp:txXfrm>
        <a:off x="3100232" y="2664295"/>
        <a:ext cx="4928142" cy="9620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70F6A9-F3EA-4867-9F05-F3839052F164}" type="datetimeFigureOut">
              <a:rPr lang="nl-BE" smtClean="0"/>
              <a:pPr/>
              <a:t>25/09/2014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3829A0-F82F-4327-914E-E5CD8941962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4C5E9-CCF7-4338-B605-ABF5E879797A}" type="datetimeFigureOut">
              <a:rPr lang="nl-BE" smtClean="0"/>
              <a:pPr/>
              <a:t>25/09/2014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152"/>
            <a:ext cx="5438140" cy="4466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85C605-4049-4FD3-BCE1-D38E693C056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 Schrap 5</a:t>
            </a:r>
            <a:r>
              <a:rPr lang="nl-BE" sz="10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nl-BE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6</a:t>
            </a:r>
            <a:r>
              <a:rPr lang="nl-BE" sz="10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nl-BE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leerjaar.</a:t>
            </a:r>
          </a:p>
          <a:p>
            <a:r>
              <a:rPr lang="nl-BE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Vul</a:t>
            </a: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je school in daar waar dit staat aangegeven.</a:t>
            </a:r>
            <a:endParaRPr lang="nl-BE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5C605-4049-4FD3-BCE1-D38E693C0566}" type="slidenum">
              <a:rPr lang="nl-BE" smtClean="0"/>
              <a:pPr/>
              <a:t>1</a:t>
            </a:fld>
            <a:endParaRPr lang="nl-B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nl-BE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Deze</a:t>
            </a: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BE" sz="1000" baseline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slide</a:t>
            </a: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is reeds volledig. Je hoeft hier niets aan te vullen.</a:t>
            </a:r>
          </a:p>
          <a:p>
            <a:pPr marL="228600" indent="-228600">
              <a:buAutoNum type="arabicPeriod"/>
            </a:pP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Overloop de vraag met de leerlingen.</a:t>
            </a:r>
          </a:p>
          <a:p>
            <a:pPr marL="228600" indent="-228600">
              <a:buAutoNum type="arabicPeriod"/>
            </a:pPr>
            <a:r>
              <a:rPr lang="nl-BE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Laat de leerlingen de</a:t>
            </a: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zelftest vergelijken met de vragenlijst die ze hebben afgenomen bij hun ouders</a:t>
            </a:r>
          </a:p>
          <a:p>
            <a:pPr marL="228600" indent="-228600">
              <a:buAutoNum type="arabicPeriod"/>
            </a:pP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Laat de leerlingen hun hand opsteken bij de antwoordcategorie die het best bij hun past.</a:t>
            </a:r>
            <a:endParaRPr lang="nl-BE" sz="1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nl-BE" sz="100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r>
              <a:rPr lang="nl-BE" sz="1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5. *</a:t>
            </a:r>
            <a:r>
              <a:rPr lang="nl-BE" sz="1000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Stimuleer het </a:t>
            </a:r>
            <a:r>
              <a:rPr lang="nl-BE" sz="1000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klasgesprek</a:t>
            </a:r>
            <a:r>
              <a:rPr lang="nl-BE" sz="1000" u="sng" baseline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met enkele verdiepende vragen </a:t>
            </a:r>
          </a:p>
          <a:p>
            <a:pPr lvl="0"/>
            <a:r>
              <a:rPr lang="nl-BE" sz="1000" kern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Welke afspraken zijn er? </a:t>
            </a:r>
          </a:p>
          <a:p>
            <a:r>
              <a:rPr lang="nl-BE" sz="1000" kern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Wat vinden jullie van deze afspraken? </a:t>
            </a:r>
            <a:endParaRPr lang="nl-BE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5C605-4049-4FD3-BCE1-D38E693C0566}" type="slidenum">
              <a:rPr lang="nl-BE" smtClean="0"/>
              <a:pPr/>
              <a:t>10</a:t>
            </a:fld>
            <a:endParaRPr lang="nl-B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1000" dirty="0" smtClean="0"/>
              <a:t>Vul de 3 favoriete</a:t>
            </a:r>
            <a:r>
              <a:rPr lang="nl-BE" sz="1000" baseline="0" dirty="0" smtClean="0"/>
              <a:t> hobby’s die het vaakst voorkomen in.</a:t>
            </a: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5C605-4049-4FD3-BCE1-D38E693C0566}" type="slidenum">
              <a:rPr lang="nl-BE" smtClean="0"/>
              <a:pPr/>
              <a:t>11</a:t>
            </a:fld>
            <a:endParaRPr lang="nl-B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Vul</a:t>
            </a: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top 3 aan van wat de leerlingen leuk vinden aan </a:t>
            </a:r>
            <a:r>
              <a:rPr lang="nl-BE" sz="1000" baseline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gamen</a:t>
            </a: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nl-BE" sz="1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5C605-4049-4FD3-BCE1-D38E693C0566}" type="slidenum">
              <a:rPr lang="nl-BE" smtClean="0"/>
              <a:pPr/>
              <a:t>12</a:t>
            </a:fld>
            <a:endParaRPr lang="nl-B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nl-BE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Deze</a:t>
            </a: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BE" sz="1000" baseline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slide</a:t>
            </a: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is reeds volledig. Je hoeft hier niets aan te vullen.</a:t>
            </a:r>
          </a:p>
          <a:p>
            <a:pPr marL="228600" indent="-228600">
              <a:buAutoNum type="arabicPeriod"/>
            </a:pP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Overloop de vraag met de leerlingen.</a:t>
            </a:r>
          </a:p>
          <a:p>
            <a:pPr marL="228600" indent="-228600">
              <a:buAutoNum type="arabicPeriod"/>
            </a:pPr>
            <a:r>
              <a:rPr lang="nl-BE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Laat de leerlingen de</a:t>
            </a: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zelftest vergelijken met de vragenlijst die ze hebben afgenomen bij hun ouders</a:t>
            </a:r>
          </a:p>
          <a:p>
            <a:pPr marL="228600" indent="-228600">
              <a:buAutoNum type="arabicPeriod"/>
            </a:pP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Laat de leerlingen hun hand opsteken bij de antwoordcategorie die het best bij hun past.</a:t>
            </a:r>
            <a:endParaRPr lang="nl-BE" sz="1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nl-BE" sz="100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r>
              <a:rPr lang="nl-BE" sz="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5. *</a:t>
            </a:r>
            <a:r>
              <a:rPr lang="nl-BE" sz="800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Stimuleer het </a:t>
            </a:r>
            <a:r>
              <a:rPr lang="nl-BE" sz="800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klasgesprek</a:t>
            </a:r>
            <a:r>
              <a:rPr lang="nl-BE" sz="800" u="sng" baseline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met enkele verdiepende vragen </a:t>
            </a:r>
          </a:p>
          <a:p>
            <a:pPr>
              <a:buFont typeface="Arial" charset="0"/>
              <a:buNone/>
            </a:pP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 Heb je </a:t>
            </a:r>
            <a:r>
              <a:rPr lang="nl-BE" sz="1000" baseline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je</a:t>
            </a: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ouders kunnen uitleggen wat je leuk vindt aan </a:t>
            </a:r>
            <a:r>
              <a:rPr lang="nl-BE" sz="1000" baseline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gamen</a:t>
            </a: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?</a:t>
            </a:r>
            <a:endParaRPr lang="nl-BE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5C605-4049-4FD3-BCE1-D38E693C0566}" type="slidenum">
              <a:rPr lang="nl-BE" smtClean="0"/>
              <a:pPr/>
              <a:t>13</a:t>
            </a:fld>
            <a:endParaRPr lang="nl-B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Vul de top 3 aan</a:t>
            </a: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van wat de leerlingen minder leuk vinden aan </a:t>
            </a:r>
            <a:r>
              <a:rPr lang="nl-BE" sz="1000" baseline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gamen</a:t>
            </a: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nl-BE" sz="1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5C605-4049-4FD3-BCE1-D38E693C0566}" type="slidenum">
              <a:rPr lang="nl-BE" smtClean="0"/>
              <a:pPr/>
              <a:t>14</a:t>
            </a:fld>
            <a:endParaRPr lang="nl-B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nl-BE" sz="1000" dirty="0" smtClean="0"/>
              <a:t>1</a:t>
            </a:r>
            <a:r>
              <a:rPr lang="nl-BE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Laat de leerlingen de</a:t>
            </a: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zelftest vergelijken met de vragenlijst die ze hebben afgenomen bij hun ouders.</a:t>
            </a:r>
            <a:endParaRPr lang="nl-BE" sz="1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r>
              <a:rPr lang="nl-BE" sz="1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 *</a:t>
            </a:r>
            <a:r>
              <a:rPr lang="nl-BE" sz="1000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Stimuleer het </a:t>
            </a:r>
            <a:r>
              <a:rPr lang="nl-BE" sz="1000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klasgesprek</a:t>
            </a:r>
            <a:r>
              <a:rPr lang="nl-BE" sz="1000" u="sng" baseline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met enkele verdiepende vragen </a:t>
            </a:r>
          </a:p>
          <a:p>
            <a:pPr>
              <a:buFontTx/>
              <a:buChar char="-"/>
            </a:pPr>
            <a:r>
              <a:rPr lang="nl-B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Weet je wat jouw ouders minder leuk vinden wanneer jij </a:t>
            </a:r>
            <a:r>
              <a:rPr lang="nl-BE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gamet</a:t>
            </a:r>
            <a:r>
              <a:rPr lang="nl-B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</a:t>
            </a:r>
            <a:endParaRPr lang="nl-BE" sz="10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5C605-4049-4FD3-BCE1-D38E693C0566}" type="slidenum">
              <a:rPr lang="nl-BE" smtClean="0"/>
              <a:pPr/>
              <a:t>15</a:t>
            </a:fld>
            <a:endParaRPr lang="nl-B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1. Praat na</a:t>
            </a:r>
            <a:r>
              <a:rPr lang="nl-BE" baseline="0" dirty="0" smtClean="0"/>
              <a:t> met de leerlingen wat ze van de resultaten vonden.</a:t>
            </a:r>
          </a:p>
          <a:p>
            <a:pPr>
              <a:buFontTx/>
              <a:buChar char="-"/>
            </a:pPr>
            <a:r>
              <a:rPr lang="nl-BE" baseline="0" dirty="0" smtClean="0"/>
              <a:t> Waren ze verrast door bepaalde resultaten? </a:t>
            </a:r>
          </a:p>
          <a:p>
            <a:pPr>
              <a:buFontTx/>
              <a:buChar char="-"/>
            </a:pPr>
            <a:r>
              <a:rPr lang="nl-BE" baseline="0" dirty="0" smtClean="0"/>
              <a:t> Konden ze zich vinden in de resultaten?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5C605-4049-4FD3-BCE1-D38E693C0566}" type="slidenum">
              <a:rPr lang="nl-BE" smtClean="0"/>
              <a:pPr/>
              <a:t>16</a:t>
            </a:fld>
            <a:endParaRPr lang="nl-B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BE" sz="1000" kern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Ga met je computermuis op de tabel staan </a:t>
            </a:r>
          </a:p>
          <a:p>
            <a:pPr marL="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BE" sz="1000" kern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Klik op de </a:t>
            </a:r>
            <a:r>
              <a:rPr lang="nl-BE" sz="1000" kern="12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rechtermuistoets</a:t>
            </a:r>
            <a:r>
              <a:rPr lang="nl-BE" sz="1000" kern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BE" sz="1000" kern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Selecteer: ‘gegevens bewerken’</a:t>
            </a:r>
          </a:p>
          <a:p>
            <a:pPr marL="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BE" sz="1000" kern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Vul het aantal leerlingen in bij elke antwoordcategorie.</a:t>
            </a: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5C605-4049-4FD3-BCE1-D38E693C0566}" type="slidenum">
              <a:rPr lang="nl-BE" smtClean="0"/>
              <a:pPr/>
              <a:t>2</a:t>
            </a:fld>
            <a:endParaRPr lang="nl-B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BE" sz="1000" kern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Ga met je computermuis op de tabel staan </a:t>
            </a:r>
          </a:p>
          <a:p>
            <a:pPr marL="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BE" sz="1000" kern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Klik op de </a:t>
            </a:r>
            <a:r>
              <a:rPr lang="nl-BE" sz="1000" kern="12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rechtermuistoets</a:t>
            </a:r>
            <a:r>
              <a:rPr lang="nl-BE" sz="1000" kern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BE" sz="1000" kern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Selecteer: ‘gegevens bewerken’</a:t>
            </a:r>
          </a:p>
          <a:p>
            <a:pPr marL="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BE" sz="1000" kern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Vul het aantal leerlingen in bij elke antwoordcategorie.</a:t>
            </a: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5C605-4049-4FD3-BCE1-D38E693C0566}" type="slidenum">
              <a:rPr lang="nl-BE" smtClean="0"/>
              <a:pPr/>
              <a:t>3</a:t>
            </a:fld>
            <a:endParaRPr lang="nl-B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nl-BE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Deze</a:t>
            </a: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BE" sz="1000" baseline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slide</a:t>
            </a: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is reeds volledig. Je hoeft hier niets aan te vullen.</a:t>
            </a:r>
          </a:p>
          <a:p>
            <a:pPr marL="228600" indent="-228600">
              <a:buAutoNum type="arabicPeriod"/>
            </a:pP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Overloop de vraag met de leerlingen.</a:t>
            </a:r>
          </a:p>
          <a:p>
            <a:pPr marL="228600" indent="-228600">
              <a:buAutoNum type="arabicPeriod"/>
            </a:pPr>
            <a:r>
              <a:rPr lang="nl-BE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Laat de leerlingen de</a:t>
            </a: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zelftest vergelijken met de vragenlijst die ze hebben afgenomen bij hun ouders</a:t>
            </a:r>
          </a:p>
          <a:p>
            <a:pPr marL="228600" indent="-228600">
              <a:buAutoNum type="arabicPeriod"/>
            </a:pP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Laat de leerlingen hun hand opsteken bij de antwoordcategorie die het best bij hun past.</a:t>
            </a:r>
            <a:endParaRPr lang="nl-BE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5C605-4049-4FD3-BCE1-D38E693C0566}" type="slidenum">
              <a:rPr lang="nl-BE" smtClean="0"/>
              <a:pPr/>
              <a:t>4</a:t>
            </a:fld>
            <a:endParaRPr lang="nl-B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 Vul de 3 favoriete</a:t>
            </a: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games die het vaakst voorkomen in.</a:t>
            </a: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5C605-4049-4FD3-BCE1-D38E693C0566}" type="slidenum">
              <a:rPr lang="nl-BE" smtClean="0"/>
              <a:pPr/>
              <a:t>5</a:t>
            </a:fld>
            <a:endParaRPr lang="nl-B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nl-BE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Deze</a:t>
            </a: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BE" sz="1000" baseline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slide</a:t>
            </a: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is reeds volledig. Je hoeft hier niets aan te vullen.</a:t>
            </a:r>
          </a:p>
          <a:p>
            <a:pPr marL="228600" indent="-228600">
              <a:buAutoNum type="arabicPeriod"/>
            </a:pP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Overloop de vraag met de leerlingen.</a:t>
            </a:r>
          </a:p>
          <a:p>
            <a:pPr marL="228600" indent="-228600">
              <a:buAutoNum type="arabicPeriod"/>
            </a:pPr>
            <a:r>
              <a:rPr lang="nl-BE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Laat de leerlingen de</a:t>
            </a: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zelftest vergelijken met de vragenlijst die ze hebben afgenomen bij hun ouders</a:t>
            </a:r>
          </a:p>
          <a:p>
            <a:pPr marL="228600" indent="-228600">
              <a:buAutoNum type="arabicPeriod"/>
            </a:pP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Laat de leerlingen hun hand opsteken bij de antwoordcategorie die het best bij hun past.</a:t>
            </a:r>
            <a:endParaRPr lang="nl-BE" sz="1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nl-BE" sz="100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algn="l" defTabSz="914400" rtl="0" eaLnBrk="1" latinLnBrk="0" hangingPunct="1">
              <a:buFont typeface="Arial" charset="0"/>
              <a:buNone/>
            </a:pPr>
            <a:r>
              <a:rPr lang="nl-BE" sz="1000" u="none" kern="1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nl-BE" sz="1000" u="sng" kern="1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*Stimuleer het </a:t>
            </a:r>
            <a:r>
              <a:rPr lang="nl-BE" sz="1000" u="sng" kern="1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klasgesprek</a:t>
            </a:r>
            <a:r>
              <a:rPr lang="nl-BE" sz="1000" u="sng" kern="1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met enkele verdiepende vragen </a:t>
            </a:r>
          </a:p>
          <a:p>
            <a:pPr lvl="0"/>
            <a:r>
              <a:rPr lang="nl-B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Wat vinden jullie ervan dat jullie ouders wel/niet weten welke spelletjes je speelt? </a:t>
            </a:r>
          </a:p>
          <a:p>
            <a:pPr lvl="0"/>
            <a:r>
              <a:rPr lang="nl-B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Game je soms samen met je ouders? </a:t>
            </a:r>
          </a:p>
          <a:p>
            <a:r>
              <a:rPr lang="nl-B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nl-BE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Gamen</a:t>
            </a:r>
            <a:r>
              <a:rPr lang="nl-B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ouders zelf?</a:t>
            </a:r>
            <a:endParaRPr lang="nl-BE" sz="100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5C605-4049-4FD3-BCE1-D38E693C0566}" type="slidenum">
              <a:rPr lang="nl-BE" smtClean="0"/>
              <a:pPr/>
              <a:t>6</a:t>
            </a:fld>
            <a:endParaRPr lang="nl-B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BE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Ga met je computermuis op de </a:t>
            </a:r>
            <a:r>
              <a:rPr lang="nl-BE" sz="1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slide</a:t>
            </a:r>
            <a:r>
              <a:rPr lang="nl-BE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staan</a:t>
            </a: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</a:t>
            </a:r>
            <a:r>
              <a:rPr lang="nl-BE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lik op</a:t>
            </a: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nl-BE" sz="1000" baseline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rechtermuistoets</a:t>
            </a: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Selecteer: ‘gegevens bewerken’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Vul het aantal leerlingen in bij elke antwoordcategorie.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5C605-4049-4FD3-BCE1-D38E693C0566}" type="slidenum">
              <a:rPr lang="nl-BE" smtClean="0"/>
              <a:pPr/>
              <a:t>7</a:t>
            </a:fld>
            <a:endParaRPr lang="nl-B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BE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Ga met je computermuis op de </a:t>
            </a:r>
            <a:r>
              <a:rPr lang="nl-BE" sz="1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slide</a:t>
            </a:r>
            <a:r>
              <a:rPr lang="nl-BE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staan</a:t>
            </a: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</a:t>
            </a:r>
            <a:r>
              <a:rPr lang="nl-BE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lik op</a:t>
            </a: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nl-BE" sz="1000" baseline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rechtermuistoets</a:t>
            </a: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Selecteer: ‘gegevens bewerken’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Vul het aantal leerlingen in bij elke antwoordcategorie.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5C605-4049-4FD3-BCE1-D38E693C0566}" type="slidenum">
              <a:rPr lang="nl-BE" smtClean="0"/>
              <a:pPr/>
              <a:t>8</a:t>
            </a:fld>
            <a:endParaRPr lang="nl-B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BE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Ga met je computermuis op de </a:t>
            </a:r>
            <a:r>
              <a:rPr lang="nl-BE" sz="1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slide</a:t>
            </a:r>
            <a:r>
              <a:rPr lang="nl-BE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staan</a:t>
            </a: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</a:t>
            </a:r>
            <a:r>
              <a:rPr lang="nl-BE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lik op</a:t>
            </a: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nl-BE" sz="1000" baseline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rechtermuistoets</a:t>
            </a: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Selecteer: ‘gegevens bewerken’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BE" sz="1000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Vul het aantal leerlingen in bij elke antwoordcategorie.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5C605-4049-4FD3-BCE1-D38E693C0566}" type="slidenum">
              <a:rPr lang="nl-BE" smtClean="0"/>
              <a:pPr/>
              <a:t>9</a:t>
            </a:fld>
            <a:endParaRPr lang="nl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1">
          <a:blip r:embed="rId2" cstate="print">
            <a:alphaModFix amt="80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B26A-2ADB-4638-B1A5-AC182C6E0BC3}" type="datetimeFigureOut">
              <a:rPr lang="nl-BE" smtClean="0"/>
              <a:pPr/>
              <a:t>25/09/2014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8CEE-634F-4DAC-A7E3-2A54EE1530E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B26A-2ADB-4638-B1A5-AC182C6E0BC3}" type="datetimeFigureOut">
              <a:rPr lang="nl-BE" smtClean="0"/>
              <a:pPr/>
              <a:t>25/09/2014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8CEE-634F-4DAC-A7E3-2A54EE1530E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B26A-2ADB-4638-B1A5-AC182C6E0BC3}" type="datetimeFigureOut">
              <a:rPr lang="nl-BE" smtClean="0"/>
              <a:pPr/>
              <a:t>25/09/2014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8CEE-634F-4DAC-A7E3-2A54EE1530E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B26A-2ADB-4638-B1A5-AC182C6E0BC3}" type="datetimeFigureOut">
              <a:rPr lang="nl-BE" smtClean="0"/>
              <a:pPr/>
              <a:t>25/09/2014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8CEE-634F-4DAC-A7E3-2A54EE1530E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B26A-2ADB-4638-B1A5-AC182C6E0BC3}" type="datetimeFigureOut">
              <a:rPr lang="nl-BE" smtClean="0"/>
              <a:pPr/>
              <a:t>25/09/2014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8CEE-634F-4DAC-A7E3-2A54EE1530E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B26A-2ADB-4638-B1A5-AC182C6E0BC3}" type="datetimeFigureOut">
              <a:rPr lang="nl-BE" smtClean="0"/>
              <a:pPr/>
              <a:t>25/09/2014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8CEE-634F-4DAC-A7E3-2A54EE1530E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B26A-2ADB-4638-B1A5-AC182C6E0BC3}" type="datetimeFigureOut">
              <a:rPr lang="nl-BE" smtClean="0"/>
              <a:pPr/>
              <a:t>25/09/2014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8CEE-634F-4DAC-A7E3-2A54EE1530E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B26A-2ADB-4638-B1A5-AC182C6E0BC3}" type="datetimeFigureOut">
              <a:rPr lang="nl-BE" smtClean="0"/>
              <a:pPr/>
              <a:t>25/09/2014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8CEE-634F-4DAC-A7E3-2A54EE1530E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B26A-2ADB-4638-B1A5-AC182C6E0BC3}" type="datetimeFigureOut">
              <a:rPr lang="nl-BE" smtClean="0"/>
              <a:pPr/>
              <a:t>25/09/2014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8CEE-634F-4DAC-A7E3-2A54EE1530E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B26A-2ADB-4638-B1A5-AC182C6E0BC3}" type="datetimeFigureOut">
              <a:rPr lang="nl-BE" smtClean="0"/>
              <a:pPr/>
              <a:t>25/09/2014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8CEE-634F-4DAC-A7E3-2A54EE1530E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B26A-2ADB-4638-B1A5-AC182C6E0BC3}" type="datetimeFigureOut">
              <a:rPr lang="nl-BE" smtClean="0"/>
              <a:pPr/>
              <a:t>25/09/2014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8CEE-634F-4DAC-A7E3-2A54EE1530E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2B26A-2ADB-4638-B1A5-AC182C6E0BC3}" type="datetimeFigureOut">
              <a:rPr lang="nl-BE" smtClean="0"/>
              <a:pPr/>
              <a:t>25/09/2014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B8CEE-634F-4DAC-A7E3-2A54EE1530E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79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-1688232" y="3068960"/>
            <a:ext cx="7772400" cy="1470025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nl-BE" sz="5400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Gameprofiel </a:t>
            </a:r>
            <a:endParaRPr lang="nl-BE" sz="5400" b="1" spc="150" dirty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-1000200" y="4462264"/>
            <a:ext cx="6400800" cy="1752600"/>
          </a:xfrm>
        </p:spPr>
        <p:txBody>
          <a:bodyPr/>
          <a:lstStyle/>
          <a:p>
            <a:r>
              <a:rPr lang="nl-BE" dirty="0" smtClean="0">
                <a:solidFill>
                  <a:srgbClr val="FF0000"/>
                </a:solidFill>
              </a:rPr>
              <a:t>5</a:t>
            </a:r>
            <a:r>
              <a:rPr lang="nl-BE" baseline="30000" dirty="0" smtClean="0">
                <a:solidFill>
                  <a:srgbClr val="FF0000"/>
                </a:solidFill>
              </a:rPr>
              <a:t>e</a:t>
            </a:r>
            <a:r>
              <a:rPr lang="nl-BE" dirty="0" smtClean="0">
                <a:solidFill>
                  <a:srgbClr val="FF0000"/>
                </a:solidFill>
              </a:rPr>
              <a:t>/6</a:t>
            </a:r>
            <a:r>
              <a:rPr lang="nl-BE" baseline="30000" dirty="0" smtClean="0">
                <a:solidFill>
                  <a:srgbClr val="FF0000"/>
                </a:solidFill>
              </a:rPr>
              <a:t>e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r>
              <a:rPr lang="nl-BE" dirty="0" smtClean="0">
                <a:solidFill>
                  <a:schemeClr val="tx1"/>
                </a:solidFill>
              </a:rPr>
              <a:t>leerjaar </a:t>
            </a:r>
          </a:p>
          <a:p>
            <a:r>
              <a:rPr lang="nl-BE" dirty="0" smtClean="0">
                <a:solidFill>
                  <a:srgbClr val="FF0000"/>
                </a:solidFill>
              </a:rPr>
              <a:t>Vul hier je school in</a:t>
            </a:r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BEEAF8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nl-BE" sz="2400" b="1" dirty="0" smtClean="0">
                <a:solidFill>
                  <a:srgbClr val="0093EE"/>
                </a:solidFill>
                <a:latin typeface="Arial" pitchFamily="34" charset="0"/>
                <a:cs typeface="Arial" pitchFamily="34" charset="0"/>
              </a:rPr>
              <a:t>LES 2 - </a:t>
            </a:r>
            <a:r>
              <a:rPr lang="nl-BE" sz="2400" b="1" i="1" dirty="0" smtClean="0">
                <a:solidFill>
                  <a:srgbClr val="0093EE"/>
                </a:solidFill>
                <a:latin typeface="Rockwell Extra Bold" pitchFamily="18" charset="0"/>
              </a:rPr>
              <a:t>Krabbels van een onderzoeker</a:t>
            </a:r>
            <a:endParaRPr lang="nl-BE" sz="2400" b="1" i="1" dirty="0">
              <a:solidFill>
                <a:srgbClr val="0093EE"/>
              </a:solidFill>
              <a:latin typeface="Rockwell Extra Bol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30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46449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nl-BE" b="1" dirty="0" smtClean="0"/>
              <a:t>Hebben jouw ouders hetzelfde als jou ingevuld op de 3 vragen over </a:t>
            </a:r>
            <a:r>
              <a:rPr lang="nl-BE" sz="3800" b="1" u="sng" dirty="0" smtClean="0"/>
              <a:t>afspraken</a:t>
            </a:r>
            <a:r>
              <a:rPr lang="nl-BE" b="1" dirty="0" smtClean="0"/>
              <a:t>?</a:t>
            </a:r>
          </a:p>
          <a:p>
            <a:pPr algn="ctr">
              <a:buNone/>
            </a:pPr>
            <a:endParaRPr lang="nl-BE" b="1" dirty="0" smtClean="0"/>
          </a:p>
          <a:p>
            <a:pPr algn="ctr">
              <a:buNone/>
            </a:pPr>
            <a:endParaRPr lang="nl-BE" b="1" dirty="0" smtClean="0"/>
          </a:p>
          <a:p>
            <a:pPr>
              <a:buFont typeface="Wingdings" pitchFamily="2" charset="2"/>
              <a:buChar char="Ø"/>
            </a:pPr>
            <a:r>
              <a:rPr lang="nl-BE" dirty="0" smtClean="0"/>
              <a:t>JA, we hebben overal hetzelfde ingevuld</a:t>
            </a:r>
          </a:p>
          <a:p>
            <a:pPr>
              <a:buFont typeface="Wingdings" pitchFamily="2" charset="2"/>
              <a:buChar char="Ø"/>
            </a:pPr>
            <a:endParaRPr lang="nl-BE" dirty="0" smtClean="0"/>
          </a:p>
          <a:p>
            <a:pPr>
              <a:buFont typeface="Wingdings" pitchFamily="2" charset="2"/>
              <a:buChar char="Ø"/>
            </a:pPr>
            <a:r>
              <a:rPr lang="nl-BE" dirty="0" smtClean="0"/>
              <a:t> NEEN, mijn ouders zeggen dat er wel afspraken zijn terwijl ik denk van niet </a:t>
            </a:r>
          </a:p>
          <a:p>
            <a:pPr>
              <a:buFont typeface="Wingdings" pitchFamily="2" charset="2"/>
              <a:buChar char="Ø"/>
            </a:pPr>
            <a:endParaRPr lang="nl-BE" dirty="0" smtClean="0"/>
          </a:p>
          <a:p>
            <a:pPr>
              <a:buFont typeface="Wingdings" pitchFamily="2" charset="2"/>
              <a:buChar char="Ø"/>
            </a:pPr>
            <a:r>
              <a:rPr lang="nl-BE" dirty="0" smtClean="0"/>
              <a:t>NEEN, mijn ouders zeggen dat er geen afspraken zijn terwijl ik denk van wel</a:t>
            </a:r>
          </a:p>
          <a:p>
            <a:pPr>
              <a:buNone/>
            </a:pPr>
            <a:endParaRPr lang="nl-BE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BEEAF8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nl-BE" sz="3400" b="1" dirty="0" smtClean="0">
                <a:solidFill>
                  <a:srgbClr val="0093EE"/>
                </a:solidFill>
                <a:latin typeface="Rockwell" pitchFamily="18" charset="0"/>
              </a:rPr>
              <a:t>VRAGENLIJST OUDERS </a:t>
            </a:r>
            <a:r>
              <a:rPr lang="nl-BE" sz="3400" b="1" dirty="0" smtClean="0">
                <a:solidFill>
                  <a:srgbClr val="FF0000"/>
                </a:solidFill>
                <a:latin typeface="Rockwell" pitchFamily="18" charset="0"/>
              </a:rPr>
              <a:t>*</a:t>
            </a:r>
            <a:endParaRPr lang="nl-BE" sz="3400" b="1" i="1" dirty="0">
              <a:solidFill>
                <a:srgbClr val="0093EE"/>
              </a:solidFill>
              <a:latin typeface="Rockwell Extra Bol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ep 7"/>
          <p:cNvGrpSpPr/>
          <p:nvPr/>
        </p:nvGrpSpPr>
        <p:grpSpPr>
          <a:xfrm>
            <a:off x="0" y="3861048"/>
            <a:ext cx="4372365" cy="2996952"/>
            <a:chOff x="4427984" y="3625499"/>
            <a:chExt cx="4716016" cy="3232501"/>
          </a:xfrm>
        </p:grpSpPr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27984" y="3625499"/>
              <a:ext cx="4716016" cy="32325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Rechthoek 10"/>
            <p:cNvSpPr/>
            <p:nvPr/>
          </p:nvSpPr>
          <p:spPr>
            <a:xfrm>
              <a:off x="4427984" y="3645024"/>
              <a:ext cx="4716016" cy="3212976"/>
            </a:xfrm>
            <a:prstGeom prst="rect">
              <a:avLst/>
            </a:prstGeom>
            <a:solidFill>
              <a:schemeClr val="bg1">
                <a:alpha val="5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07293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nl-BE" b="1" dirty="0" smtClean="0"/>
              <a:t>Top 3 favoriete hobby’s</a:t>
            </a:r>
          </a:p>
          <a:p>
            <a:pPr>
              <a:buNone/>
            </a:pPr>
            <a:r>
              <a:rPr lang="nl-BE" dirty="0" smtClean="0"/>
              <a:t> </a:t>
            </a:r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endParaRPr lang="nl-BE" dirty="0" smtClean="0"/>
          </a:p>
        </p:txBody>
      </p:sp>
      <p:graphicFrame>
        <p:nvGraphicFramePr>
          <p:cNvPr id="10" name="Diagram 9"/>
          <p:cNvGraphicFramePr/>
          <p:nvPr/>
        </p:nvGraphicFramePr>
        <p:xfrm>
          <a:off x="935088" y="1957288"/>
          <a:ext cx="82089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3" name="Tekstvak 12"/>
          <p:cNvSpPr txBox="1"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BEEAF8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nl-BE" sz="3400" b="1" dirty="0" smtClean="0">
                <a:solidFill>
                  <a:srgbClr val="0093EE"/>
                </a:solidFill>
                <a:latin typeface="Rockwell" pitchFamily="18" charset="0"/>
              </a:rPr>
              <a:t>GAMEPROFIEL VAN DE KLAS </a:t>
            </a:r>
            <a:endParaRPr lang="nl-BE" sz="3400" b="1" i="1" dirty="0">
              <a:solidFill>
                <a:srgbClr val="0093EE"/>
              </a:solidFill>
              <a:latin typeface="Rockwell Extra Bol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ep 7"/>
          <p:cNvGrpSpPr/>
          <p:nvPr/>
        </p:nvGrpSpPr>
        <p:grpSpPr>
          <a:xfrm>
            <a:off x="0" y="3861048"/>
            <a:ext cx="4372365" cy="2996952"/>
            <a:chOff x="4427984" y="3625499"/>
            <a:chExt cx="4716016" cy="3232501"/>
          </a:xfrm>
        </p:grpSpPr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27984" y="3625499"/>
              <a:ext cx="4716016" cy="32325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Rechthoek 10"/>
            <p:cNvSpPr/>
            <p:nvPr/>
          </p:nvSpPr>
          <p:spPr>
            <a:xfrm>
              <a:off x="4427984" y="3645024"/>
              <a:ext cx="4716016" cy="3212976"/>
            </a:xfrm>
            <a:prstGeom prst="rect">
              <a:avLst/>
            </a:prstGeom>
            <a:solidFill>
              <a:schemeClr val="bg1">
                <a:alpha val="5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nl-BE" b="1" dirty="0" smtClean="0"/>
              <a:t>Top 3 wat </a:t>
            </a:r>
            <a:r>
              <a:rPr lang="nl-BE" sz="4200" b="1" u="sng" dirty="0" smtClean="0"/>
              <a:t>leuk</a:t>
            </a:r>
            <a:r>
              <a:rPr lang="nl-BE" b="1" dirty="0" smtClean="0"/>
              <a:t> is aan games</a:t>
            </a:r>
          </a:p>
          <a:p>
            <a:pPr>
              <a:buNone/>
            </a:pPr>
            <a:r>
              <a:rPr lang="nl-BE" dirty="0" smtClean="0"/>
              <a:t> </a:t>
            </a:r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endParaRPr lang="nl-BE" dirty="0" smtClean="0"/>
          </a:p>
        </p:txBody>
      </p:sp>
      <p:graphicFrame>
        <p:nvGraphicFramePr>
          <p:cNvPr id="10" name="Diagram 9"/>
          <p:cNvGraphicFramePr/>
          <p:nvPr/>
        </p:nvGraphicFramePr>
        <p:xfrm>
          <a:off x="935088" y="1957288"/>
          <a:ext cx="82089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3" name="Tekstvak 12"/>
          <p:cNvSpPr txBox="1"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BEEAF8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nl-BE" sz="3400" b="1" dirty="0" smtClean="0">
                <a:solidFill>
                  <a:srgbClr val="0093EE"/>
                </a:solidFill>
                <a:latin typeface="Rockwell" pitchFamily="18" charset="0"/>
              </a:rPr>
              <a:t>GAMEPROFIEL VAN DE KLAS </a:t>
            </a:r>
            <a:endParaRPr lang="nl-BE" sz="3400" b="1" i="1" dirty="0">
              <a:solidFill>
                <a:srgbClr val="0093EE"/>
              </a:solidFill>
              <a:latin typeface="Rockwell Extra Bol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30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46449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nl-BE" b="1" dirty="0" smtClean="0"/>
              <a:t>Weten je ouders wat jij </a:t>
            </a:r>
            <a:r>
              <a:rPr lang="nl-BE" sz="3800" b="1" u="sng" dirty="0" smtClean="0"/>
              <a:t>leuk</a:t>
            </a:r>
            <a:r>
              <a:rPr lang="nl-BE" b="1" dirty="0" smtClean="0"/>
              <a:t> vindt aan </a:t>
            </a:r>
            <a:r>
              <a:rPr lang="nl-BE" b="1" dirty="0" err="1" smtClean="0"/>
              <a:t>gamen</a:t>
            </a:r>
            <a:r>
              <a:rPr lang="nl-BE" b="1" dirty="0" smtClean="0"/>
              <a:t>?</a:t>
            </a:r>
          </a:p>
          <a:p>
            <a:pPr algn="ctr">
              <a:buNone/>
            </a:pPr>
            <a:endParaRPr lang="nl-BE" b="1" dirty="0" smtClean="0"/>
          </a:p>
          <a:p>
            <a:pPr algn="ctr">
              <a:buNone/>
            </a:pPr>
            <a:endParaRPr lang="nl-BE" b="1" dirty="0" smtClean="0"/>
          </a:p>
          <a:p>
            <a:pPr>
              <a:buFont typeface="Wingdings" pitchFamily="2" charset="2"/>
              <a:buChar char="Ø"/>
            </a:pPr>
            <a:r>
              <a:rPr lang="nl-BE" dirty="0" smtClean="0"/>
              <a:t> JA, mijn ouders weten wat ik leuk vind aan </a:t>
            </a:r>
            <a:r>
              <a:rPr lang="nl-BE" dirty="0" err="1" smtClean="0"/>
              <a:t>gamen</a:t>
            </a:r>
            <a:r>
              <a:rPr lang="nl-BE" dirty="0" smtClean="0"/>
              <a:t> </a:t>
            </a:r>
          </a:p>
          <a:p>
            <a:pPr>
              <a:buFont typeface="Wingdings" pitchFamily="2" charset="2"/>
              <a:buChar char="Ø"/>
            </a:pPr>
            <a:endParaRPr lang="nl-BE" dirty="0" smtClean="0"/>
          </a:p>
          <a:p>
            <a:pPr>
              <a:buFont typeface="Wingdings" pitchFamily="2" charset="2"/>
              <a:buChar char="Ø"/>
            </a:pPr>
            <a:r>
              <a:rPr lang="nl-BE" dirty="0" smtClean="0"/>
              <a:t>NEEN, mijn ouders weten NIET wat ik leuk vind aan </a:t>
            </a:r>
            <a:r>
              <a:rPr lang="nl-BE" dirty="0" err="1" smtClean="0"/>
              <a:t>gamen</a:t>
            </a:r>
            <a:endParaRPr lang="nl-BE" dirty="0" smtClean="0"/>
          </a:p>
          <a:p>
            <a:pPr>
              <a:buNone/>
            </a:pPr>
            <a:endParaRPr lang="nl-BE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BEEAF8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nl-BE" sz="3400" b="1" dirty="0" smtClean="0">
                <a:solidFill>
                  <a:srgbClr val="0093EE"/>
                </a:solidFill>
                <a:latin typeface="Rockwell" pitchFamily="18" charset="0"/>
              </a:rPr>
              <a:t>VRAGENLIJST OUDERS </a:t>
            </a:r>
            <a:r>
              <a:rPr lang="nl-BE" sz="3400" b="1" dirty="0" smtClean="0">
                <a:solidFill>
                  <a:srgbClr val="FF0000"/>
                </a:solidFill>
                <a:latin typeface="Rockwell" pitchFamily="18" charset="0"/>
              </a:rPr>
              <a:t>*</a:t>
            </a:r>
            <a:endParaRPr lang="nl-BE" sz="3400" b="1" i="1" dirty="0">
              <a:solidFill>
                <a:srgbClr val="0093EE"/>
              </a:solidFill>
              <a:latin typeface="Rockwell Extra Bol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ep 7"/>
          <p:cNvGrpSpPr/>
          <p:nvPr/>
        </p:nvGrpSpPr>
        <p:grpSpPr>
          <a:xfrm>
            <a:off x="0" y="3861048"/>
            <a:ext cx="4372365" cy="2996952"/>
            <a:chOff x="4427984" y="3625499"/>
            <a:chExt cx="4716016" cy="3232501"/>
          </a:xfrm>
        </p:grpSpPr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27984" y="3625499"/>
              <a:ext cx="4716016" cy="32325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Rechthoek 10"/>
            <p:cNvSpPr/>
            <p:nvPr/>
          </p:nvSpPr>
          <p:spPr>
            <a:xfrm>
              <a:off x="4427984" y="3645024"/>
              <a:ext cx="4716016" cy="3212976"/>
            </a:xfrm>
            <a:prstGeom prst="rect">
              <a:avLst/>
            </a:prstGeom>
            <a:solidFill>
              <a:schemeClr val="bg1">
                <a:alpha val="5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nl-BE" b="1" dirty="0" smtClean="0"/>
              <a:t>Top 3 wat </a:t>
            </a:r>
            <a:r>
              <a:rPr lang="nl-BE" sz="4200" b="1" u="sng" dirty="0" smtClean="0"/>
              <a:t>minder leuk</a:t>
            </a:r>
            <a:r>
              <a:rPr lang="nl-BE" b="1" u="sng" dirty="0" smtClean="0"/>
              <a:t> </a:t>
            </a:r>
            <a:r>
              <a:rPr lang="nl-BE" b="1" dirty="0" smtClean="0"/>
              <a:t>is aan games</a:t>
            </a:r>
          </a:p>
          <a:p>
            <a:pPr>
              <a:buNone/>
            </a:pPr>
            <a:r>
              <a:rPr lang="nl-BE" dirty="0" smtClean="0"/>
              <a:t> </a:t>
            </a:r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endParaRPr lang="nl-BE" dirty="0" smtClean="0"/>
          </a:p>
        </p:txBody>
      </p:sp>
      <p:graphicFrame>
        <p:nvGraphicFramePr>
          <p:cNvPr id="10" name="Diagram 9"/>
          <p:cNvGraphicFramePr/>
          <p:nvPr/>
        </p:nvGraphicFramePr>
        <p:xfrm>
          <a:off x="935088" y="1957288"/>
          <a:ext cx="82089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3" name="Tekstvak 12"/>
          <p:cNvSpPr txBox="1"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BEEAF8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nl-BE" sz="3400" b="1" dirty="0" smtClean="0">
                <a:solidFill>
                  <a:srgbClr val="0093EE"/>
                </a:solidFill>
                <a:latin typeface="Rockwell" pitchFamily="18" charset="0"/>
              </a:rPr>
              <a:t>GAMEPROFIEL VAN DE KLAS </a:t>
            </a:r>
            <a:endParaRPr lang="nl-BE" sz="3400" b="1" i="1" dirty="0">
              <a:solidFill>
                <a:srgbClr val="0093EE"/>
              </a:solidFill>
              <a:latin typeface="Rockwell Extra Bol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30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46449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nl-BE" b="1" dirty="0" smtClean="0"/>
              <a:t>Weten je ouders wat jij </a:t>
            </a:r>
            <a:r>
              <a:rPr lang="nl-BE" sz="3800" b="1" u="sng" dirty="0" smtClean="0"/>
              <a:t>minder leu</a:t>
            </a:r>
            <a:r>
              <a:rPr lang="nl-BE" sz="3800" b="1" dirty="0" smtClean="0"/>
              <a:t>k </a:t>
            </a:r>
            <a:r>
              <a:rPr lang="nl-BE" b="1" dirty="0" smtClean="0"/>
              <a:t>vindt aan </a:t>
            </a:r>
            <a:r>
              <a:rPr lang="nl-BE" b="1" dirty="0" err="1" smtClean="0"/>
              <a:t>gamen</a:t>
            </a:r>
            <a:r>
              <a:rPr lang="nl-BE" b="1" dirty="0" smtClean="0"/>
              <a:t>?</a:t>
            </a:r>
          </a:p>
          <a:p>
            <a:pPr algn="ctr">
              <a:buNone/>
            </a:pPr>
            <a:endParaRPr lang="nl-BE" b="1" dirty="0" smtClean="0"/>
          </a:p>
          <a:p>
            <a:pPr>
              <a:buFont typeface="Wingdings" pitchFamily="2" charset="2"/>
              <a:buChar char="Ø"/>
            </a:pPr>
            <a:r>
              <a:rPr lang="nl-BE" dirty="0" smtClean="0"/>
              <a:t> JA, mijn ouders weten wat ik MINDER leuk vind aan </a:t>
            </a:r>
            <a:r>
              <a:rPr lang="nl-BE" dirty="0" err="1" smtClean="0"/>
              <a:t>gamen</a:t>
            </a:r>
            <a:r>
              <a:rPr lang="nl-BE" dirty="0" smtClean="0"/>
              <a:t> </a:t>
            </a:r>
          </a:p>
          <a:p>
            <a:pPr>
              <a:buFont typeface="Wingdings" pitchFamily="2" charset="2"/>
              <a:buChar char="Ø"/>
            </a:pPr>
            <a:endParaRPr lang="nl-BE" dirty="0" smtClean="0"/>
          </a:p>
          <a:p>
            <a:pPr>
              <a:buFont typeface="Wingdings" pitchFamily="2" charset="2"/>
              <a:buChar char="Ø"/>
            </a:pPr>
            <a:r>
              <a:rPr lang="nl-BE" dirty="0" smtClean="0"/>
              <a:t>NEEN, mijn ouders weten NIET wat ik MINDER leuk vind aan </a:t>
            </a:r>
            <a:r>
              <a:rPr lang="nl-BE" dirty="0" err="1" smtClean="0"/>
              <a:t>gamen</a:t>
            </a:r>
            <a:endParaRPr lang="nl-BE" dirty="0" smtClean="0"/>
          </a:p>
          <a:p>
            <a:pPr>
              <a:buNone/>
            </a:pPr>
            <a:endParaRPr lang="nl-BE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BEEAF8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nl-BE" sz="3400" b="1" dirty="0" smtClean="0">
                <a:solidFill>
                  <a:srgbClr val="0093EE"/>
                </a:solidFill>
                <a:latin typeface="Rockwell" pitchFamily="18" charset="0"/>
              </a:rPr>
              <a:t>VRAGENLIJST OUDERS </a:t>
            </a:r>
            <a:r>
              <a:rPr lang="nl-BE" sz="3400" b="1" dirty="0" smtClean="0">
                <a:solidFill>
                  <a:srgbClr val="FF0000"/>
                </a:solidFill>
                <a:latin typeface="Rockwell" pitchFamily="18" charset="0"/>
              </a:rPr>
              <a:t>*</a:t>
            </a:r>
            <a:endParaRPr lang="nl-BE" sz="3400" b="1" i="1" dirty="0">
              <a:solidFill>
                <a:srgbClr val="0093EE"/>
              </a:solidFill>
              <a:latin typeface="Rockwell Extra Bol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DL\Pictures\Avatar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774282"/>
            <a:ext cx="7416824" cy="5083718"/>
          </a:xfrm>
          <a:prstGeom prst="rect">
            <a:avLst/>
          </a:prstGeom>
          <a:noFill/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836713"/>
            <a:ext cx="8229600" cy="1080119"/>
          </a:xfrm>
        </p:spPr>
        <p:txBody>
          <a:bodyPr/>
          <a:lstStyle/>
          <a:p>
            <a:pPr algn="ctr">
              <a:buNone/>
            </a:pPr>
            <a:r>
              <a:rPr lang="nl-BE" dirty="0" smtClean="0"/>
              <a:t>	</a:t>
            </a:r>
            <a:r>
              <a:rPr lang="nl-BE" b="1" dirty="0" smtClean="0"/>
              <a:t>Wat vonden jullie van het gameprofiel van de klas? </a:t>
            </a:r>
            <a:endParaRPr lang="nl-BE" b="1" dirty="0"/>
          </a:p>
        </p:txBody>
      </p:sp>
      <p:sp>
        <p:nvSpPr>
          <p:cNvPr id="5" name="Tekstvak 4"/>
          <p:cNvSpPr txBox="1"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BEEAF8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nl-BE" sz="3400" b="1" dirty="0" smtClean="0">
                <a:solidFill>
                  <a:srgbClr val="0093EE"/>
                </a:solidFill>
                <a:latin typeface="Rockwell" pitchFamily="18" charset="0"/>
              </a:rPr>
              <a:t>FINISH!</a:t>
            </a:r>
            <a:endParaRPr lang="nl-BE" sz="3400" b="1" dirty="0">
              <a:solidFill>
                <a:srgbClr val="0093EE"/>
              </a:solidFill>
              <a:latin typeface="Rockwell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6"/>
          <p:cNvGrpSpPr/>
          <p:nvPr/>
        </p:nvGrpSpPr>
        <p:grpSpPr>
          <a:xfrm>
            <a:off x="4771634" y="3861048"/>
            <a:ext cx="4372365" cy="2996952"/>
            <a:chOff x="4427984" y="3625499"/>
            <a:chExt cx="4716016" cy="3232501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27984" y="3625499"/>
              <a:ext cx="4716016" cy="32325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Rechthoek 11"/>
            <p:cNvSpPr/>
            <p:nvPr/>
          </p:nvSpPr>
          <p:spPr>
            <a:xfrm>
              <a:off x="4427984" y="3645024"/>
              <a:ext cx="4716016" cy="3212976"/>
            </a:xfrm>
            <a:prstGeom prst="rect">
              <a:avLst/>
            </a:prstGeom>
            <a:solidFill>
              <a:schemeClr val="bg1">
                <a:alpha val="5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323528" y="980728"/>
          <a:ext cx="82296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kstvak 12"/>
          <p:cNvSpPr txBox="1"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BEEAF8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nl-BE" sz="3400" b="1" dirty="0" smtClean="0">
                <a:solidFill>
                  <a:srgbClr val="0093EE"/>
                </a:solidFill>
                <a:latin typeface="Rockwell" pitchFamily="18" charset="0"/>
              </a:rPr>
              <a:t>GAMEPROFIEL VAN DE KLAS </a:t>
            </a:r>
            <a:endParaRPr lang="nl-BE" sz="3400" b="1" i="1" dirty="0">
              <a:solidFill>
                <a:srgbClr val="0093EE"/>
              </a:solidFill>
              <a:latin typeface="Rockwell Extra Bol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ep 6"/>
          <p:cNvGrpSpPr/>
          <p:nvPr/>
        </p:nvGrpSpPr>
        <p:grpSpPr>
          <a:xfrm>
            <a:off x="4771634" y="3861048"/>
            <a:ext cx="4372365" cy="2996952"/>
            <a:chOff x="4427984" y="3625499"/>
            <a:chExt cx="4716016" cy="3232501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27984" y="3625499"/>
              <a:ext cx="4716016" cy="32325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Rechthoek 11"/>
            <p:cNvSpPr/>
            <p:nvPr/>
          </p:nvSpPr>
          <p:spPr>
            <a:xfrm>
              <a:off x="4427984" y="3645024"/>
              <a:ext cx="4716016" cy="3212976"/>
            </a:xfrm>
            <a:prstGeom prst="rect">
              <a:avLst/>
            </a:prstGeom>
            <a:solidFill>
              <a:schemeClr val="bg1">
                <a:alpha val="5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323528" y="980728"/>
          <a:ext cx="82296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kstvak 12"/>
          <p:cNvSpPr txBox="1"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BEEAF8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nl-BE" sz="3400" b="1" dirty="0" smtClean="0">
                <a:solidFill>
                  <a:srgbClr val="0093EE"/>
                </a:solidFill>
                <a:latin typeface="Rockwell" pitchFamily="18" charset="0"/>
              </a:rPr>
              <a:t>GAMEPROFIEL VAN DE KLAS </a:t>
            </a:r>
            <a:endParaRPr lang="nl-BE" sz="3400" b="1" i="1" dirty="0">
              <a:solidFill>
                <a:srgbClr val="0093EE"/>
              </a:solidFill>
              <a:latin typeface="Rockwell Extra Bol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30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464496"/>
          </a:xfrm>
        </p:spPr>
        <p:txBody>
          <a:bodyPr/>
          <a:lstStyle/>
          <a:p>
            <a:pPr algn="ctr">
              <a:buNone/>
            </a:pPr>
            <a:r>
              <a:rPr lang="nl-BE" b="1" dirty="0" smtClean="0"/>
              <a:t>Weten jouw ouders </a:t>
            </a:r>
            <a:r>
              <a:rPr lang="nl-BE" sz="3800" b="1" u="sng" dirty="0" smtClean="0"/>
              <a:t>hoeveel tijd</a:t>
            </a:r>
            <a:r>
              <a:rPr lang="nl-BE" sz="3800" b="1" dirty="0" smtClean="0"/>
              <a:t> </a:t>
            </a:r>
            <a:r>
              <a:rPr lang="nl-BE" b="1" dirty="0" smtClean="0"/>
              <a:t>je aan games besteedt?</a:t>
            </a:r>
          </a:p>
          <a:p>
            <a:pPr algn="ctr">
              <a:buNone/>
            </a:pPr>
            <a:endParaRPr lang="nl-BE" b="1" dirty="0" smtClean="0"/>
          </a:p>
          <a:p>
            <a:pPr algn="ctr">
              <a:buNone/>
            </a:pPr>
            <a:endParaRPr lang="nl-BE" b="1" dirty="0" smtClean="0"/>
          </a:p>
          <a:p>
            <a:pPr>
              <a:buFont typeface="Wingdings" pitchFamily="2" charset="2"/>
              <a:buChar char="Ø"/>
            </a:pPr>
            <a:r>
              <a:rPr lang="nl-BE" dirty="0" smtClean="0"/>
              <a:t> JA, zij weten hoeveel ik game</a:t>
            </a:r>
          </a:p>
          <a:p>
            <a:pPr>
              <a:buFont typeface="Wingdings" pitchFamily="2" charset="2"/>
              <a:buChar char="Ø"/>
            </a:pPr>
            <a:r>
              <a:rPr lang="nl-BE" dirty="0" smtClean="0"/>
              <a:t> NEEN, zij denken dat ik MINDER game </a:t>
            </a:r>
          </a:p>
          <a:p>
            <a:pPr>
              <a:buFont typeface="Wingdings" pitchFamily="2" charset="2"/>
              <a:buChar char="Ø"/>
            </a:pPr>
            <a:r>
              <a:rPr lang="nl-BE" dirty="0" smtClean="0"/>
              <a:t> NEEN, zij denken dat ik MEER game</a:t>
            </a:r>
          </a:p>
          <a:p>
            <a:pPr>
              <a:buNone/>
            </a:pPr>
            <a:endParaRPr lang="nl-BE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BEEAF8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nl-BE" sz="3400" b="1" dirty="0" smtClean="0">
                <a:solidFill>
                  <a:srgbClr val="0093EE"/>
                </a:solidFill>
                <a:latin typeface="Rockwell" pitchFamily="18" charset="0"/>
              </a:rPr>
              <a:t>VRAGENLIJST OUDERS</a:t>
            </a:r>
            <a:endParaRPr lang="nl-BE" sz="3400" b="1" i="1" dirty="0">
              <a:solidFill>
                <a:srgbClr val="0093EE"/>
              </a:solidFill>
              <a:latin typeface="Rockwell Extra Bol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ep 7"/>
          <p:cNvGrpSpPr/>
          <p:nvPr/>
        </p:nvGrpSpPr>
        <p:grpSpPr>
          <a:xfrm>
            <a:off x="0" y="3861048"/>
            <a:ext cx="4372365" cy="2996952"/>
            <a:chOff x="4427984" y="3625499"/>
            <a:chExt cx="4716016" cy="3232501"/>
          </a:xfrm>
        </p:grpSpPr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27984" y="3625499"/>
              <a:ext cx="4716016" cy="32325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Rechthoek 10"/>
            <p:cNvSpPr/>
            <p:nvPr/>
          </p:nvSpPr>
          <p:spPr>
            <a:xfrm>
              <a:off x="4427984" y="3645024"/>
              <a:ext cx="4716016" cy="3212976"/>
            </a:xfrm>
            <a:prstGeom prst="rect">
              <a:avLst/>
            </a:prstGeom>
            <a:solidFill>
              <a:schemeClr val="bg1">
                <a:alpha val="5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07293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nl-BE" b="1" dirty="0" smtClean="0"/>
              <a:t>Top 3 favoriete games</a:t>
            </a:r>
          </a:p>
          <a:p>
            <a:pPr>
              <a:buNone/>
            </a:pPr>
            <a:r>
              <a:rPr lang="nl-BE" dirty="0" smtClean="0"/>
              <a:t> </a:t>
            </a:r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endParaRPr lang="nl-BE" dirty="0" smtClean="0"/>
          </a:p>
        </p:txBody>
      </p:sp>
      <p:graphicFrame>
        <p:nvGraphicFramePr>
          <p:cNvPr id="10" name="Diagram 9"/>
          <p:cNvGraphicFramePr/>
          <p:nvPr/>
        </p:nvGraphicFramePr>
        <p:xfrm>
          <a:off x="935088" y="1957288"/>
          <a:ext cx="82089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3" name="Tekstvak 12"/>
          <p:cNvSpPr txBox="1"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BEEAF8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nl-BE" sz="3400" b="1" dirty="0" smtClean="0">
                <a:solidFill>
                  <a:srgbClr val="0093EE"/>
                </a:solidFill>
                <a:latin typeface="Rockwell" pitchFamily="18" charset="0"/>
              </a:rPr>
              <a:t>GAMEPROFIEL VAN DE KLAS </a:t>
            </a:r>
            <a:endParaRPr lang="nl-BE" sz="3400" b="1" i="1" dirty="0">
              <a:solidFill>
                <a:srgbClr val="0093EE"/>
              </a:solidFill>
              <a:latin typeface="Rockwell Extra Bol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30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464496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nl-BE" b="1" dirty="0" smtClean="0"/>
              <a:t>Kennen jullie ouder(s) jullie </a:t>
            </a:r>
            <a:r>
              <a:rPr lang="nl-BE" sz="3800" b="1" u="sng" dirty="0" smtClean="0"/>
              <a:t>favoriete games</a:t>
            </a:r>
            <a:r>
              <a:rPr lang="nl-BE" b="1" dirty="0" smtClean="0"/>
              <a:t>?</a:t>
            </a:r>
          </a:p>
          <a:p>
            <a:pPr algn="ctr">
              <a:buNone/>
            </a:pPr>
            <a:endParaRPr lang="nl-BE" b="1" dirty="0" smtClean="0"/>
          </a:p>
          <a:p>
            <a:pPr algn="ctr">
              <a:buNone/>
            </a:pPr>
            <a:endParaRPr lang="nl-BE" b="1" dirty="0" smtClean="0"/>
          </a:p>
          <a:p>
            <a:pPr>
              <a:buFont typeface="Wingdings" pitchFamily="2" charset="2"/>
              <a:buChar char="Ø"/>
            </a:pPr>
            <a:r>
              <a:rPr lang="nl-BE" dirty="0" smtClean="0"/>
              <a:t>JA, mijn ouders kennen ENKELE van mijn favoriete games</a:t>
            </a:r>
          </a:p>
          <a:p>
            <a:pPr>
              <a:buFont typeface="Wingdings" pitchFamily="2" charset="2"/>
              <a:buChar char="Ø"/>
            </a:pPr>
            <a:endParaRPr lang="nl-BE" dirty="0" smtClean="0"/>
          </a:p>
          <a:p>
            <a:pPr>
              <a:buFont typeface="Wingdings" pitchFamily="2" charset="2"/>
              <a:buChar char="Ø"/>
            </a:pPr>
            <a:r>
              <a:rPr lang="nl-BE" dirty="0" smtClean="0"/>
              <a:t>NEEN, mijn ouders weten niet welke games ik speel.</a:t>
            </a:r>
          </a:p>
          <a:p>
            <a:pPr>
              <a:buNone/>
            </a:pPr>
            <a:endParaRPr lang="nl-BE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BEEAF8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nl-BE" sz="3400" b="1" dirty="0" smtClean="0">
                <a:solidFill>
                  <a:srgbClr val="0093EE"/>
                </a:solidFill>
                <a:latin typeface="Rockwell" pitchFamily="18" charset="0"/>
              </a:rPr>
              <a:t>VRAGENLIJST OUDERS </a:t>
            </a:r>
            <a:r>
              <a:rPr lang="nl-BE" sz="3400" b="1" dirty="0" smtClean="0">
                <a:solidFill>
                  <a:srgbClr val="FF0000"/>
                </a:solidFill>
                <a:latin typeface="Rockwell" pitchFamily="18" charset="0"/>
              </a:rPr>
              <a:t>*</a:t>
            </a:r>
            <a:endParaRPr lang="nl-BE" sz="3400" b="1" i="1" dirty="0">
              <a:solidFill>
                <a:srgbClr val="FF0000"/>
              </a:solidFill>
              <a:latin typeface="Rockwell Extra Bol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6"/>
          <p:cNvGrpSpPr/>
          <p:nvPr/>
        </p:nvGrpSpPr>
        <p:grpSpPr>
          <a:xfrm>
            <a:off x="4771634" y="3861048"/>
            <a:ext cx="4372365" cy="2996952"/>
            <a:chOff x="4427984" y="3625499"/>
            <a:chExt cx="4716016" cy="3232501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27984" y="3625499"/>
              <a:ext cx="4716016" cy="32325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Rechthoek 8"/>
            <p:cNvSpPr/>
            <p:nvPr/>
          </p:nvSpPr>
          <p:spPr>
            <a:xfrm>
              <a:off x="4427984" y="3645024"/>
              <a:ext cx="4716016" cy="3212976"/>
            </a:xfrm>
            <a:prstGeom prst="rect">
              <a:avLst/>
            </a:prstGeom>
            <a:solidFill>
              <a:schemeClr val="bg1">
                <a:alpha val="5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</p:nvPr>
        </p:nvGraphicFramePr>
        <p:xfrm>
          <a:off x="0" y="1196752"/>
          <a:ext cx="837361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kstvak 9"/>
          <p:cNvSpPr txBox="1"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BEEAF8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nl-BE" sz="3400" b="1" dirty="0" smtClean="0">
                <a:solidFill>
                  <a:srgbClr val="0093EE"/>
                </a:solidFill>
                <a:latin typeface="Rockwell" pitchFamily="18" charset="0"/>
              </a:rPr>
              <a:t>GAMEPROFIEL VAN DE KLAS </a:t>
            </a:r>
            <a:endParaRPr lang="nl-BE" sz="3400" b="1" i="1" dirty="0">
              <a:solidFill>
                <a:srgbClr val="0093EE"/>
              </a:solidFill>
              <a:latin typeface="Rockwell Extra Bol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ep 6"/>
          <p:cNvGrpSpPr/>
          <p:nvPr/>
        </p:nvGrpSpPr>
        <p:grpSpPr>
          <a:xfrm>
            <a:off x="4771634" y="3861048"/>
            <a:ext cx="4372365" cy="2996952"/>
            <a:chOff x="4427984" y="3625499"/>
            <a:chExt cx="4716016" cy="3232501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27984" y="3625499"/>
              <a:ext cx="4716016" cy="32325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Rechthoek 8"/>
            <p:cNvSpPr/>
            <p:nvPr/>
          </p:nvSpPr>
          <p:spPr>
            <a:xfrm>
              <a:off x="4427984" y="3645024"/>
              <a:ext cx="4716016" cy="3212976"/>
            </a:xfrm>
            <a:prstGeom prst="rect">
              <a:avLst/>
            </a:prstGeom>
            <a:solidFill>
              <a:schemeClr val="bg1">
                <a:alpha val="5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</p:nvPr>
        </p:nvGraphicFramePr>
        <p:xfrm>
          <a:off x="0" y="1196752"/>
          <a:ext cx="837361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kstvak 9"/>
          <p:cNvSpPr txBox="1"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BEEAF8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nl-BE" sz="3400" b="1" dirty="0" smtClean="0">
                <a:solidFill>
                  <a:srgbClr val="0093EE"/>
                </a:solidFill>
                <a:latin typeface="Rockwell" pitchFamily="18" charset="0"/>
              </a:rPr>
              <a:t>GAMEPROFIEL VAN DE KLAS </a:t>
            </a:r>
            <a:endParaRPr lang="nl-BE" sz="3400" b="1" i="1" dirty="0">
              <a:solidFill>
                <a:srgbClr val="0093EE"/>
              </a:solidFill>
              <a:latin typeface="Rockwell Extra Bol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6"/>
          <p:cNvGrpSpPr/>
          <p:nvPr/>
        </p:nvGrpSpPr>
        <p:grpSpPr>
          <a:xfrm>
            <a:off x="4771634" y="3861048"/>
            <a:ext cx="4372365" cy="2996952"/>
            <a:chOff x="4427984" y="3625499"/>
            <a:chExt cx="4716016" cy="3232501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27984" y="3625499"/>
              <a:ext cx="4716016" cy="32325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Rechthoek 8"/>
            <p:cNvSpPr/>
            <p:nvPr/>
          </p:nvSpPr>
          <p:spPr>
            <a:xfrm>
              <a:off x="4427984" y="3645024"/>
              <a:ext cx="4716016" cy="3212976"/>
            </a:xfrm>
            <a:prstGeom prst="rect">
              <a:avLst/>
            </a:prstGeom>
            <a:solidFill>
              <a:schemeClr val="bg1">
                <a:alpha val="5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</p:nvPr>
        </p:nvGraphicFramePr>
        <p:xfrm>
          <a:off x="0" y="1196752"/>
          <a:ext cx="837361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kstvak 9"/>
          <p:cNvSpPr txBox="1"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BEEAF8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nl-BE" sz="3400" b="1" dirty="0" smtClean="0">
                <a:solidFill>
                  <a:srgbClr val="0093EE"/>
                </a:solidFill>
                <a:latin typeface="Rockwell" pitchFamily="18" charset="0"/>
              </a:rPr>
              <a:t>GAMEPROFIEL VAN DE KLAS </a:t>
            </a:r>
            <a:endParaRPr lang="nl-BE" sz="3400" b="1" i="1" dirty="0">
              <a:solidFill>
                <a:srgbClr val="0093EE"/>
              </a:solidFill>
              <a:latin typeface="Rockwell Extra Bol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940</Words>
  <Application>Microsoft Office PowerPoint</Application>
  <PresentationFormat>Diavoorstelling (4:3)</PresentationFormat>
  <Paragraphs>160</Paragraphs>
  <Slides>16</Slides>
  <Notes>16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7" baseType="lpstr">
      <vt:lpstr>Office-thema</vt:lpstr>
      <vt:lpstr>Gameprofiel 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Gameprofiel</dc:title>
  <dc:creator>kvm</dc:creator>
  <cp:lastModifiedBy>kvm</cp:lastModifiedBy>
  <cp:revision>71</cp:revision>
  <dcterms:created xsi:type="dcterms:W3CDTF">2014-03-18T15:01:00Z</dcterms:created>
  <dcterms:modified xsi:type="dcterms:W3CDTF">2014-09-25T12:37:48Z</dcterms:modified>
</cp:coreProperties>
</file>